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4" r:id="rId3"/>
    <p:sldId id="257" r:id="rId4"/>
    <p:sldId id="258" r:id="rId5"/>
    <p:sldId id="266" r:id="rId6"/>
    <p:sldId id="260" r:id="rId7"/>
    <p:sldId id="263" r:id="rId8"/>
    <p:sldId id="270" r:id="rId9"/>
    <p:sldId id="264" r:id="rId10"/>
    <p:sldId id="271" r:id="rId11"/>
    <p:sldId id="272" r:id="rId12"/>
    <p:sldId id="267" r:id="rId13"/>
    <p:sldId id="265" r:id="rId14"/>
    <p:sldId id="262" r:id="rId15"/>
    <p:sldId id="273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E4C112-EDD0-4D93-B90A-98D64538A913}" type="doc">
      <dgm:prSet loTypeId="urn:microsoft.com/office/officeart/2005/8/layout/hierarchy2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FCEED76E-6982-4BF5-B004-868888B19A66}">
      <dgm:prSet phldrT="[Text]"/>
      <dgm:spPr/>
      <dgm:t>
        <a:bodyPr/>
        <a:lstStyle/>
        <a:p>
          <a:r>
            <a:rPr lang="cs-CZ" dirty="0" smtClean="0"/>
            <a:t>Mužské pohlavní orgány</a:t>
          </a:r>
          <a:endParaRPr lang="cs-CZ" dirty="0"/>
        </a:p>
      </dgm:t>
    </dgm:pt>
    <dgm:pt modelId="{CE8D34E4-473D-4116-AA57-D98B1B02291C}" type="parTrans" cxnId="{BF87C310-D721-400C-A394-F6D51A4A3DCD}">
      <dgm:prSet/>
      <dgm:spPr/>
      <dgm:t>
        <a:bodyPr/>
        <a:lstStyle/>
        <a:p>
          <a:endParaRPr lang="cs-CZ"/>
        </a:p>
      </dgm:t>
    </dgm:pt>
    <dgm:pt modelId="{8D49B6E8-2C47-4553-B24B-0428198DCB4C}" type="sibTrans" cxnId="{BF87C310-D721-400C-A394-F6D51A4A3DCD}">
      <dgm:prSet/>
      <dgm:spPr/>
      <dgm:t>
        <a:bodyPr/>
        <a:lstStyle/>
        <a:p>
          <a:endParaRPr lang="cs-CZ"/>
        </a:p>
      </dgm:t>
    </dgm:pt>
    <dgm:pt modelId="{479BA625-56A4-4706-8B5E-07D4F7446AF7}">
      <dgm:prSet phldrT="[Text]"/>
      <dgm:spPr/>
      <dgm:t>
        <a:bodyPr/>
        <a:lstStyle/>
        <a:p>
          <a:r>
            <a:rPr lang="cs-CZ" dirty="0" smtClean="0"/>
            <a:t>Vnější</a:t>
          </a:r>
          <a:endParaRPr lang="cs-CZ" dirty="0"/>
        </a:p>
      </dgm:t>
    </dgm:pt>
    <dgm:pt modelId="{A75042B9-A82F-4D97-81E6-BD6178BC031C}" type="parTrans" cxnId="{7AA6EBE7-D49D-41EF-876A-0FCEF5688CBD}">
      <dgm:prSet/>
      <dgm:spPr/>
      <dgm:t>
        <a:bodyPr/>
        <a:lstStyle/>
        <a:p>
          <a:endParaRPr lang="cs-CZ"/>
        </a:p>
      </dgm:t>
    </dgm:pt>
    <dgm:pt modelId="{4D8408A3-9922-4547-A047-B5C9A1E238E3}" type="sibTrans" cxnId="{7AA6EBE7-D49D-41EF-876A-0FCEF5688CBD}">
      <dgm:prSet/>
      <dgm:spPr/>
      <dgm:t>
        <a:bodyPr/>
        <a:lstStyle/>
        <a:p>
          <a:endParaRPr lang="cs-CZ"/>
        </a:p>
      </dgm:t>
    </dgm:pt>
    <dgm:pt modelId="{BCCF8B38-1911-4AF5-9D7C-D06AC3674603}">
      <dgm:prSet phldrT="[Text]"/>
      <dgm:spPr/>
      <dgm:t>
        <a:bodyPr/>
        <a:lstStyle/>
        <a:p>
          <a:r>
            <a:rPr lang="cs-CZ" dirty="0" smtClean="0"/>
            <a:t>Penis </a:t>
          </a:r>
          <a:endParaRPr lang="cs-CZ" dirty="0"/>
        </a:p>
      </dgm:t>
    </dgm:pt>
    <dgm:pt modelId="{617DD642-27F9-4C23-80C6-E4299446EBFF}" type="parTrans" cxnId="{42109F0B-5B84-4D73-9D65-7B5736C7A03A}">
      <dgm:prSet/>
      <dgm:spPr/>
      <dgm:t>
        <a:bodyPr/>
        <a:lstStyle/>
        <a:p>
          <a:endParaRPr lang="cs-CZ"/>
        </a:p>
      </dgm:t>
    </dgm:pt>
    <dgm:pt modelId="{4B5557DB-BF1C-485F-AC72-691756157F30}" type="sibTrans" cxnId="{42109F0B-5B84-4D73-9D65-7B5736C7A03A}">
      <dgm:prSet/>
      <dgm:spPr/>
      <dgm:t>
        <a:bodyPr/>
        <a:lstStyle/>
        <a:p>
          <a:endParaRPr lang="cs-CZ"/>
        </a:p>
      </dgm:t>
    </dgm:pt>
    <dgm:pt modelId="{16B4EA2A-DC5B-4123-AA73-D47B08AA6419}">
      <dgm:prSet phldrT="[Text]"/>
      <dgm:spPr/>
      <dgm:t>
        <a:bodyPr/>
        <a:lstStyle/>
        <a:p>
          <a:r>
            <a:rPr lang="cs-CZ" dirty="0" smtClean="0"/>
            <a:t>Šourek</a:t>
          </a:r>
          <a:endParaRPr lang="cs-CZ" dirty="0"/>
        </a:p>
      </dgm:t>
    </dgm:pt>
    <dgm:pt modelId="{C9033A97-B465-4A24-A9C5-A2E47D408FFC}" type="parTrans" cxnId="{F5408D68-17A6-4C18-B284-AD56532389C1}">
      <dgm:prSet/>
      <dgm:spPr/>
      <dgm:t>
        <a:bodyPr/>
        <a:lstStyle/>
        <a:p>
          <a:endParaRPr lang="cs-CZ"/>
        </a:p>
      </dgm:t>
    </dgm:pt>
    <dgm:pt modelId="{3354A512-9D1B-4BE9-AB53-BD9E6DD0EF7A}" type="sibTrans" cxnId="{F5408D68-17A6-4C18-B284-AD56532389C1}">
      <dgm:prSet/>
      <dgm:spPr/>
      <dgm:t>
        <a:bodyPr/>
        <a:lstStyle/>
        <a:p>
          <a:endParaRPr lang="cs-CZ"/>
        </a:p>
      </dgm:t>
    </dgm:pt>
    <dgm:pt modelId="{A14F2096-9390-4323-BA6A-AC5C11C7F15F}">
      <dgm:prSet phldrT="[Text]"/>
      <dgm:spPr/>
      <dgm:t>
        <a:bodyPr/>
        <a:lstStyle/>
        <a:p>
          <a:r>
            <a:rPr lang="cs-CZ" dirty="0" smtClean="0"/>
            <a:t>Vnitřní</a:t>
          </a:r>
          <a:endParaRPr lang="cs-CZ" dirty="0"/>
        </a:p>
      </dgm:t>
    </dgm:pt>
    <dgm:pt modelId="{084755B8-6918-461C-9353-15CCA590013A}" type="parTrans" cxnId="{8F47FC1F-E414-4AF9-BE15-4C188517852A}">
      <dgm:prSet/>
      <dgm:spPr/>
      <dgm:t>
        <a:bodyPr/>
        <a:lstStyle/>
        <a:p>
          <a:endParaRPr lang="cs-CZ"/>
        </a:p>
      </dgm:t>
    </dgm:pt>
    <dgm:pt modelId="{53625D93-2BFE-4954-A2E8-F13A71394273}" type="sibTrans" cxnId="{8F47FC1F-E414-4AF9-BE15-4C188517852A}">
      <dgm:prSet/>
      <dgm:spPr/>
      <dgm:t>
        <a:bodyPr/>
        <a:lstStyle/>
        <a:p>
          <a:endParaRPr lang="cs-CZ"/>
        </a:p>
      </dgm:t>
    </dgm:pt>
    <dgm:pt modelId="{20F2B1F3-83E2-4558-8585-F8CFF689A3B9}">
      <dgm:prSet phldrT="[Text]"/>
      <dgm:spPr/>
      <dgm:t>
        <a:bodyPr/>
        <a:lstStyle/>
        <a:p>
          <a:r>
            <a:rPr lang="cs-CZ" dirty="0" smtClean="0"/>
            <a:t>Varlata</a:t>
          </a:r>
          <a:endParaRPr lang="cs-CZ" dirty="0"/>
        </a:p>
      </dgm:t>
    </dgm:pt>
    <dgm:pt modelId="{F5E37B2F-98E0-4F63-836B-79B182750718}" type="parTrans" cxnId="{2C1FE024-FF9F-42A4-BDE4-CC32D33C752A}">
      <dgm:prSet/>
      <dgm:spPr/>
      <dgm:t>
        <a:bodyPr/>
        <a:lstStyle/>
        <a:p>
          <a:endParaRPr lang="cs-CZ"/>
        </a:p>
      </dgm:t>
    </dgm:pt>
    <dgm:pt modelId="{893D29A3-227C-4FB6-8381-60FF9C37D776}" type="sibTrans" cxnId="{2C1FE024-FF9F-42A4-BDE4-CC32D33C752A}">
      <dgm:prSet/>
      <dgm:spPr/>
      <dgm:t>
        <a:bodyPr/>
        <a:lstStyle/>
        <a:p>
          <a:endParaRPr lang="cs-CZ"/>
        </a:p>
      </dgm:t>
    </dgm:pt>
    <dgm:pt modelId="{FB366F96-A6ED-4B08-89D7-CD98240BA867}">
      <dgm:prSet phldrT="[Text]"/>
      <dgm:spPr/>
      <dgm:t>
        <a:bodyPr/>
        <a:lstStyle/>
        <a:p>
          <a:r>
            <a:rPr lang="cs-CZ" dirty="0" smtClean="0"/>
            <a:t>Předstojná žláza – prostata</a:t>
          </a:r>
          <a:endParaRPr lang="cs-CZ" dirty="0"/>
        </a:p>
      </dgm:t>
    </dgm:pt>
    <dgm:pt modelId="{6184A2BF-8311-408D-B223-276165A947FC}" type="parTrans" cxnId="{414AA979-7B06-4AC5-86D9-4D89699257F1}">
      <dgm:prSet/>
      <dgm:spPr/>
      <dgm:t>
        <a:bodyPr/>
        <a:lstStyle/>
        <a:p>
          <a:endParaRPr lang="cs-CZ"/>
        </a:p>
      </dgm:t>
    </dgm:pt>
    <dgm:pt modelId="{FA5A3CED-76C4-4CF9-B4E6-1AEBD187B696}" type="sibTrans" cxnId="{414AA979-7B06-4AC5-86D9-4D89699257F1}">
      <dgm:prSet/>
      <dgm:spPr/>
      <dgm:t>
        <a:bodyPr/>
        <a:lstStyle/>
        <a:p>
          <a:endParaRPr lang="cs-CZ"/>
        </a:p>
      </dgm:t>
    </dgm:pt>
    <dgm:pt modelId="{B5DADB01-2BDF-4B66-A0E2-BC3E4603E16A}">
      <dgm:prSet phldrT="[Text]"/>
      <dgm:spPr/>
      <dgm:t>
        <a:bodyPr/>
        <a:lstStyle/>
        <a:p>
          <a:r>
            <a:rPr lang="cs-CZ" dirty="0" smtClean="0"/>
            <a:t>Nadvarlata</a:t>
          </a:r>
          <a:endParaRPr lang="cs-CZ" dirty="0"/>
        </a:p>
      </dgm:t>
    </dgm:pt>
    <dgm:pt modelId="{711E9E9E-9A08-42A9-9580-D709933F4514}" type="parTrans" cxnId="{E0B1B58F-2C97-4545-97F8-C94A83F30B96}">
      <dgm:prSet/>
      <dgm:spPr/>
      <dgm:t>
        <a:bodyPr/>
        <a:lstStyle/>
        <a:p>
          <a:endParaRPr lang="cs-CZ"/>
        </a:p>
      </dgm:t>
    </dgm:pt>
    <dgm:pt modelId="{AA4BFA98-1E1A-4DB5-8FE0-915F7DDBC7F0}" type="sibTrans" cxnId="{E0B1B58F-2C97-4545-97F8-C94A83F30B96}">
      <dgm:prSet/>
      <dgm:spPr/>
      <dgm:t>
        <a:bodyPr/>
        <a:lstStyle/>
        <a:p>
          <a:endParaRPr lang="cs-CZ"/>
        </a:p>
      </dgm:t>
    </dgm:pt>
    <dgm:pt modelId="{08FD36BC-884A-47CF-AD7F-BA332F6D3981}">
      <dgm:prSet phldrT="[Text]"/>
      <dgm:spPr/>
      <dgm:t>
        <a:bodyPr/>
        <a:lstStyle/>
        <a:p>
          <a:r>
            <a:rPr lang="cs-CZ" dirty="0" smtClean="0"/>
            <a:t>Chámovody</a:t>
          </a:r>
          <a:endParaRPr lang="cs-CZ" dirty="0"/>
        </a:p>
      </dgm:t>
    </dgm:pt>
    <dgm:pt modelId="{C528DC43-F58E-431E-9D01-2B0FEB66368F}" type="parTrans" cxnId="{980EF149-1938-4233-ADB6-E1CCE219BA66}">
      <dgm:prSet/>
      <dgm:spPr/>
      <dgm:t>
        <a:bodyPr/>
        <a:lstStyle/>
        <a:p>
          <a:endParaRPr lang="cs-CZ"/>
        </a:p>
      </dgm:t>
    </dgm:pt>
    <dgm:pt modelId="{F0266BB8-90E6-4536-9B06-E1279D7CE337}" type="sibTrans" cxnId="{980EF149-1938-4233-ADB6-E1CCE219BA66}">
      <dgm:prSet/>
      <dgm:spPr/>
      <dgm:t>
        <a:bodyPr/>
        <a:lstStyle/>
        <a:p>
          <a:endParaRPr lang="cs-CZ"/>
        </a:p>
      </dgm:t>
    </dgm:pt>
    <dgm:pt modelId="{8BF55545-C894-4F52-B94D-7E3960EC6FFB}">
      <dgm:prSet phldrT="[Text]"/>
      <dgm:spPr/>
      <dgm:t>
        <a:bodyPr/>
        <a:lstStyle/>
        <a:p>
          <a:r>
            <a:rPr lang="cs-CZ" dirty="0" smtClean="0"/>
            <a:t>Semenné váčky</a:t>
          </a:r>
          <a:endParaRPr lang="cs-CZ" dirty="0"/>
        </a:p>
      </dgm:t>
    </dgm:pt>
    <dgm:pt modelId="{44F57C56-AE3A-47D7-B116-7C1B026FAF1A}" type="parTrans" cxnId="{1D381D21-D763-4E44-BDB9-70CF559AC37E}">
      <dgm:prSet/>
      <dgm:spPr/>
      <dgm:t>
        <a:bodyPr/>
        <a:lstStyle/>
        <a:p>
          <a:endParaRPr lang="cs-CZ"/>
        </a:p>
      </dgm:t>
    </dgm:pt>
    <dgm:pt modelId="{EBD71BE4-4E25-47F4-8A67-92371C4FD3BC}" type="sibTrans" cxnId="{1D381D21-D763-4E44-BDB9-70CF559AC37E}">
      <dgm:prSet/>
      <dgm:spPr/>
      <dgm:t>
        <a:bodyPr/>
        <a:lstStyle/>
        <a:p>
          <a:endParaRPr lang="cs-CZ"/>
        </a:p>
      </dgm:t>
    </dgm:pt>
    <dgm:pt modelId="{7C90DE88-3E83-46D8-9D25-136DA8DF3964}" type="pres">
      <dgm:prSet presAssocID="{1FE4C112-EDD0-4D93-B90A-98D64538A91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EE98265-7C9B-44B7-AE05-C9BDB24F487B}" type="pres">
      <dgm:prSet presAssocID="{FCEED76E-6982-4BF5-B004-868888B19A66}" presName="root1" presStyleCnt="0"/>
      <dgm:spPr/>
    </dgm:pt>
    <dgm:pt modelId="{52704009-DB7B-4FAE-9372-0E9C86D7257B}" type="pres">
      <dgm:prSet presAssocID="{FCEED76E-6982-4BF5-B004-868888B19A6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D32BF50-F64A-4226-A82A-BF2740C34CBE}" type="pres">
      <dgm:prSet presAssocID="{FCEED76E-6982-4BF5-B004-868888B19A66}" presName="level2hierChild" presStyleCnt="0"/>
      <dgm:spPr/>
    </dgm:pt>
    <dgm:pt modelId="{8F74EC91-1D06-4717-B803-318B04F4AD2D}" type="pres">
      <dgm:prSet presAssocID="{A75042B9-A82F-4D97-81E6-BD6178BC031C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4A1630EF-039F-4F37-8EB7-E68A0E0DEF65}" type="pres">
      <dgm:prSet presAssocID="{A75042B9-A82F-4D97-81E6-BD6178BC031C}" presName="connTx" presStyleLbl="parChTrans1D2" presStyleIdx="0" presStyleCnt="2"/>
      <dgm:spPr/>
      <dgm:t>
        <a:bodyPr/>
        <a:lstStyle/>
        <a:p>
          <a:endParaRPr lang="cs-CZ"/>
        </a:p>
      </dgm:t>
    </dgm:pt>
    <dgm:pt modelId="{FD58E157-2E05-4691-A5CB-0038634C7C23}" type="pres">
      <dgm:prSet presAssocID="{479BA625-56A4-4706-8B5E-07D4F7446AF7}" presName="root2" presStyleCnt="0"/>
      <dgm:spPr/>
    </dgm:pt>
    <dgm:pt modelId="{95D23F97-4CD4-40AB-BDDA-8AF9E7C63CAC}" type="pres">
      <dgm:prSet presAssocID="{479BA625-56A4-4706-8B5E-07D4F7446AF7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D4D15E9-6F42-49B9-9026-044ADD0F71CB}" type="pres">
      <dgm:prSet presAssocID="{479BA625-56A4-4706-8B5E-07D4F7446AF7}" presName="level3hierChild" presStyleCnt="0"/>
      <dgm:spPr/>
    </dgm:pt>
    <dgm:pt modelId="{8B79B3EA-0053-45F1-8ECD-C2A1F3847EE4}" type="pres">
      <dgm:prSet presAssocID="{617DD642-27F9-4C23-80C6-E4299446EBFF}" presName="conn2-1" presStyleLbl="parChTrans1D3" presStyleIdx="0" presStyleCnt="7"/>
      <dgm:spPr/>
      <dgm:t>
        <a:bodyPr/>
        <a:lstStyle/>
        <a:p>
          <a:endParaRPr lang="cs-CZ"/>
        </a:p>
      </dgm:t>
    </dgm:pt>
    <dgm:pt modelId="{511679B9-1FDF-48E0-B5A8-A9D06262C6A7}" type="pres">
      <dgm:prSet presAssocID="{617DD642-27F9-4C23-80C6-E4299446EBFF}" presName="connTx" presStyleLbl="parChTrans1D3" presStyleIdx="0" presStyleCnt="7"/>
      <dgm:spPr/>
      <dgm:t>
        <a:bodyPr/>
        <a:lstStyle/>
        <a:p>
          <a:endParaRPr lang="cs-CZ"/>
        </a:p>
      </dgm:t>
    </dgm:pt>
    <dgm:pt modelId="{5B665D0C-5037-4CF8-A507-8DAD76D08879}" type="pres">
      <dgm:prSet presAssocID="{BCCF8B38-1911-4AF5-9D7C-D06AC3674603}" presName="root2" presStyleCnt="0"/>
      <dgm:spPr/>
    </dgm:pt>
    <dgm:pt modelId="{C4BF3D5E-FDCE-4FCF-9133-8B4328ECFDAB}" type="pres">
      <dgm:prSet presAssocID="{BCCF8B38-1911-4AF5-9D7C-D06AC3674603}" presName="LevelTwoTextNod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37764F9-45D9-428F-8C6B-57DF75E98017}" type="pres">
      <dgm:prSet presAssocID="{BCCF8B38-1911-4AF5-9D7C-D06AC3674603}" presName="level3hierChild" presStyleCnt="0"/>
      <dgm:spPr/>
    </dgm:pt>
    <dgm:pt modelId="{6AAD3651-36AC-4805-A382-7AA113C0E984}" type="pres">
      <dgm:prSet presAssocID="{C9033A97-B465-4A24-A9C5-A2E47D408FFC}" presName="conn2-1" presStyleLbl="parChTrans1D3" presStyleIdx="1" presStyleCnt="7"/>
      <dgm:spPr/>
      <dgm:t>
        <a:bodyPr/>
        <a:lstStyle/>
        <a:p>
          <a:endParaRPr lang="cs-CZ"/>
        </a:p>
      </dgm:t>
    </dgm:pt>
    <dgm:pt modelId="{1C634F89-15BA-4694-82EA-F04E997345F3}" type="pres">
      <dgm:prSet presAssocID="{C9033A97-B465-4A24-A9C5-A2E47D408FFC}" presName="connTx" presStyleLbl="parChTrans1D3" presStyleIdx="1" presStyleCnt="7"/>
      <dgm:spPr/>
      <dgm:t>
        <a:bodyPr/>
        <a:lstStyle/>
        <a:p>
          <a:endParaRPr lang="cs-CZ"/>
        </a:p>
      </dgm:t>
    </dgm:pt>
    <dgm:pt modelId="{B257CA58-F2C8-45B3-8153-9E4354818E72}" type="pres">
      <dgm:prSet presAssocID="{16B4EA2A-DC5B-4123-AA73-D47B08AA6419}" presName="root2" presStyleCnt="0"/>
      <dgm:spPr/>
    </dgm:pt>
    <dgm:pt modelId="{C21F399E-464A-40FC-811B-35C7D9F5C19B}" type="pres">
      <dgm:prSet presAssocID="{16B4EA2A-DC5B-4123-AA73-D47B08AA6419}" presName="LevelTwoTextNod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64F2DD5-D298-44FD-9895-26CBCDE49C09}" type="pres">
      <dgm:prSet presAssocID="{16B4EA2A-DC5B-4123-AA73-D47B08AA6419}" presName="level3hierChild" presStyleCnt="0"/>
      <dgm:spPr/>
    </dgm:pt>
    <dgm:pt modelId="{BE175390-2CA1-453D-8D33-F7CB13686381}" type="pres">
      <dgm:prSet presAssocID="{084755B8-6918-461C-9353-15CCA590013A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898E59EA-CEB7-45CD-92BB-C12266869AC4}" type="pres">
      <dgm:prSet presAssocID="{084755B8-6918-461C-9353-15CCA590013A}" presName="connTx" presStyleLbl="parChTrans1D2" presStyleIdx="1" presStyleCnt="2"/>
      <dgm:spPr/>
      <dgm:t>
        <a:bodyPr/>
        <a:lstStyle/>
        <a:p>
          <a:endParaRPr lang="cs-CZ"/>
        </a:p>
      </dgm:t>
    </dgm:pt>
    <dgm:pt modelId="{CE7DCCF0-5446-4B6D-8A38-1AFF0597AE05}" type="pres">
      <dgm:prSet presAssocID="{A14F2096-9390-4323-BA6A-AC5C11C7F15F}" presName="root2" presStyleCnt="0"/>
      <dgm:spPr/>
    </dgm:pt>
    <dgm:pt modelId="{2C534F58-4146-4A98-A85D-1F03A61F96F1}" type="pres">
      <dgm:prSet presAssocID="{A14F2096-9390-4323-BA6A-AC5C11C7F15F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18AE903-4A5C-4DBE-A04E-86AAB23AE975}" type="pres">
      <dgm:prSet presAssocID="{A14F2096-9390-4323-BA6A-AC5C11C7F15F}" presName="level3hierChild" presStyleCnt="0"/>
      <dgm:spPr/>
    </dgm:pt>
    <dgm:pt modelId="{37C14326-36F6-4CB4-9CC9-0B2E221D4AE6}" type="pres">
      <dgm:prSet presAssocID="{F5E37B2F-98E0-4F63-836B-79B182750718}" presName="conn2-1" presStyleLbl="parChTrans1D3" presStyleIdx="2" presStyleCnt="7"/>
      <dgm:spPr/>
      <dgm:t>
        <a:bodyPr/>
        <a:lstStyle/>
        <a:p>
          <a:endParaRPr lang="cs-CZ"/>
        </a:p>
      </dgm:t>
    </dgm:pt>
    <dgm:pt modelId="{DF912666-332D-424E-8BFF-3F0719CFC050}" type="pres">
      <dgm:prSet presAssocID="{F5E37B2F-98E0-4F63-836B-79B182750718}" presName="connTx" presStyleLbl="parChTrans1D3" presStyleIdx="2" presStyleCnt="7"/>
      <dgm:spPr/>
      <dgm:t>
        <a:bodyPr/>
        <a:lstStyle/>
        <a:p>
          <a:endParaRPr lang="cs-CZ"/>
        </a:p>
      </dgm:t>
    </dgm:pt>
    <dgm:pt modelId="{389BC40B-FAF8-412F-89A1-D2E473E1240C}" type="pres">
      <dgm:prSet presAssocID="{20F2B1F3-83E2-4558-8585-F8CFF689A3B9}" presName="root2" presStyleCnt="0"/>
      <dgm:spPr/>
    </dgm:pt>
    <dgm:pt modelId="{6DE32E03-FC4A-4467-977B-811E01382C2A}" type="pres">
      <dgm:prSet presAssocID="{20F2B1F3-83E2-4558-8585-F8CFF689A3B9}" presName="LevelTwoTextNod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952305A-BDA4-42A1-869B-04A726AAC07E}" type="pres">
      <dgm:prSet presAssocID="{20F2B1F3-83E2-4558-8585-F8CFF689A3B9}" presName="level3hierChild" presStyleCnt="0"/>
      <dgm:spPr/>
    </dgm:pt>
    <dgm:pt modelId="{995C6CE0-3A20-401D-B0E2-1CFFCDCD912F}" type="pres">
      <dgm:prSet presAssocID="{6184A2BF-8311-408D-B223-276165A947FC}" presName="conn2-1" presStyleLbl="parChTrans1D3" presStyleIdx="3" presStyleCnt="7"/>
      <dgm:spPr/>
      <dgm:t>
        <a:bodyPr/>
        <a:lstStyle/>
        <a:p>
          <a:endParaRPr lang="cs-CZ"/>
        </a:p>
      </dgm:t>
    </dgm:pt>
    <dgm:pt modelId="{185DD4B0-C7F8-473A-B304-F47D664C0FC9}" type="pres">
      <dgm:prSet presAssocID="{6184A2BF-8311-408D-B223-276165A947FC}" presName="connTx" presStyleLbl="parChTrans1D3" presStyleIdx="3" presStyleCnt="7"/>
      <dgm:spPr/>
      <dgm:t>
        <a:bodyPr/>
        <a:lstStyle/>
        <a:p>
          <a:endParaRPr lang="cs-CZ"/>
        </a:p>
      </dgm:t>
    </dgm:pt>
    <dgm:pt modelId="{BD1818E5-601A-4550-9D98-B715A05487BF}" type="pres">
      <dgm:prSet presAssocID="{FB366F96-A6ED-4B08-89D7-CD98240BA867}" presName="root2" presStyleCnt="0"/>
      <dgm:spPr/>
    </dgm:pt>
    <dgm:pt modelId="{EF5DEF41-3DE6-40C2-A8C4-6F19D0156CE9}" type="pres">
      <dgm:prSet presAssocID="{FB366F96-A6ED-4B08-89D7-CD98240BA867}" presName="LevelTwoTextNode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39F9713-C30D-4B8A-882F-89654BA999A4}" type="pres">
      <dgm:prSet presAssocID="{FB366F96-A6ED-4B08-89D7-CD98240BA867}" presName="level3hierChild" presStyleCnt="0"/>
      <dgm:spPr/>
    </dgm:pt>
    <dgm:pt modelId="{B44F0AF9-B49F-4232-A3E3-E99F2347F91E}" type="pres">
      <dgm:prSet presAssocID="{711E9E9E-9A08-42A9-9580-D709933F4514}" presName="conn2-1" presStyleLbl="parChTrans1D3" presStyleIdx="4" presStyleCnt="7"/>
      <dgm:spPr/>
      <dgm:t>
        <a:bodyPr/>
        <a:lstStyle/>
        <a:p>
          <a:endParaRPr lang="cs-CZ"/>
        </a:p>
      </dgm:t>
    </dgm:pt>
    <dgm:pt modelId="{C91A0CE7-FF65-4F7C-BB6F-F1DD3BE3DDC3}" type="pres">
      <dgm:prSet presAssocID="{711E9E9E-9A08-42A9-9580-D709933F4514}" presName="connTx" presStyleLbl="parChTrans1D3" presStyleIdx="4" presStyleCnt="7"/>
      <dgm:spPr/>
      <dgm:t>
        <a:bodyPr/>
        <a:lstStyle/>
        <a:p>
          <a:endParaRPr lang="cs-CZ"/>
        </a:p>
      </dgm:t>
    </dgm:pt>
    <dgm:pt modelId="{D573E5A6-E332-4F0E-A32D-EAB93DAC8A48}" type="pres">
      <dgm:prSet presAssocID="{B5DADB01-2BDF-4B66-A0E2-BC3E4603E16A}" presName="root2" presStyleCnt="0"/>
      <dgm:spPr/>
    </dgm:pt>
    <dgm:pt modelId="{D88B17BE-4912-461C-95EB-12F90ADC08F8}" type="pres">
      <dgm:prSet presAssocID="{B5DADB01-2BDF-4B66-A0E2-BC3E4603E16A}" presName="LevelTwoTextNode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A5F7904-1FF9-4F7F-9960-219428418B9B}" type="pres">
      <dgm:prSet presAssocID="{B5DADB01-2BDF-4B66-A0E2-BC3E4603E16A}" presName="level3hierChild" presStyleCnt="0"/>
      <dgm:spPr/>
    </dgm:pt>
    <dgm:pt modelId="{9CD1AAD1-CB09-4070-8FFE-97877EA4E850}" type="pres">
      <dgm:prSet presAssocID="{C528DC43-F58E-431E-9D01-2B0FEB66368F}" presName="conn2-1" presStyleLbl="parChTrans1D3" presStyleIdx="5" presStyleCnt="7"/>
      <dgm:spPr/>
      <dgm:t>
        <a:bodyPr/>
        <a:lstStyle/>
        <a:p>
          <a:endParaRPr lang="cs-CZ"/>
        </a:p>
      </dgm:t>
    </dgm:pt>
    <dgm:pt modelId="{82535702-FAA7-47DE-B568-0FA567933D02}" type="pres">
      <dgm:prSet presAssocID="{C528DC43-F58E-431E-9D01-2B0FEB66368F}" presName="connTx" presStyleLbl="parChTrans1D3" presStyleIdx="5" presStyleCnt="7"/>
      <dgm:spPr/>
      <dgm:t>
        <a:bodyPr/>
        <a:lstStyle/>
        <a:p>
          <a:endParaRPr lang="cs-CZ"/>
        </a:p>
      </dgm:t>
    </dgm:pt>
    <dgm:pt modelId="{CE4548F2-0DA8-4DC0-9F4B-8FB982D4CD83}" type="pres">
      <dgm:prSet presAssocID="{08FD36BC-884A-47CF-AD7F-BA332F6D3981}" presName="root2" presStyleCnt="0"/>
      <dgm:spPr/>
    </dgm:pt>
    <dgm:pt modelId="{9E33587D-30FB-464D-95CB-72C40C8B1657}" type="pres">
      <dgm:prSet presAssocID="{08FD36BC-884A-47CF-AD7F-BA332F6D3981}" presName="LevelTwoTextNod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A8FCA95-706E-4AD5-A381-3DA88715CF03}" type="pres">
      <dgm:prSet presAssocID="{08FD36BC-884A-47CF-AD7F-BA332F6D3981}" presName="level3hierChild" presStyleCnt="0"/>
      <dgm:spPr/>
    </dgm:pt>
    <dgm:pt modelId="{413B4D24-2116-456F-ADE3-9D4B10F3B277}" type="pres">
      <dgm:prSet presAssocID="{44F57C56-AE3A-47D7-B116-7C1B026FAF1A}" presName="conn2-1" presStyleLbl="parChTrans1D3" presStyleIdx="6" presStyleCnt="7"/>
      <dgm:spPr/>
      <dgm:t>
        <a:bodyPr/>
        <a:lstStyle/>
        <a:p>
          <a:endParaRPr lang="cs-CZ"/>
        </a:p>
      </dgm:t>
    </dgm:pt>
    <dgm:pt modelId="{0DC4FEC6-9974-49EC-9E15-8783429931BE}" type="pres">
      <dgm:prSet presAssocID="{44F57C56-AE3A-47D7-B116-7C1B026FAF1A}" presName="connTx" presStyleLbl="parChTrans1D3" presStyleIdx="6" presStyleCnt="7"/>
      <dgm:spPr/>
      <dgm:t>
        <a:bodyPr/>
        <a:lstStyle/>
        <a:p>
          <a:endParaRPr lang="cs-CZ"/>
        </a:p>
      </dgm:t>
    </dgm:pt>
    <dgm:pt modelId="{BFCDA795-43DF-440F-9AF7-8F93324CAB2B}" type="pres">
      <dgm:prSet presAssocID="{8BF55545-C894-4F52-B94D-7E3960EC6FFB}" presName="root2" presStyleCnt="0"/>
      <dgm:spPr/>
    </dgm:pt>
    <dgm:pt modelId="{CABCAF63-C1B0-490E-883B-1AF74FE092A2}" type="pres">
      <dgm:prSet presAssocID="{8BF55545-C894-4F52-B94D-7E3960EC6FFB}" presName="LevelTwoTextNod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2C7263-AFE2-4AC4-BE70-4C625A8063BB}" type="pres">
      <dgm:prSet presAssocID="{8BF55545-C894-4F52-B94D-7E3960EC6FFB}" presName="level3hierChild" presStyleCnt="0"/>
      <dgm:spPr/>
    </dgm:pt>
  </dgm:ptLst>
  <dgm:cxnLst>
    <dgm:cxn modelId="{97ABE90C-E110-4D32-85BC-E84141B75A18}" type="presOf" srcId="{C9033A97-B465-4A24-A9C5-A2E47D408FFC}" destId="{1C634F89-15BA-4694-82EA-F04E997345F3}" srcOrd="1" destOrd="0" presId="urn:microsoft.com/office/officeart/2005/8/layout/hierarchy2"/>
    <dgm:cxn modelId="{980EF149-1938-4233-ADB6-E1CCE219BA66}" srcId="{A14F2096-9390-4323-BA6A-AC5C11C7F15F}" destId="{08FD36BC-884A-47CF-AD7F-BA332F6D3981}" srcOrd="3" destOrd="0" parTransId="{C528DC43-F58E-431E-9D01-2B0FEB66368F}" sibTransId="{F0266BB8-90E6-4536-9B06-E1279D7CE337}"/>
    <dgm:cxn modelId="{E151D946-FB71-4171-8562-14D68714E8FF}" type="presOf" srcId="{A75042B9-A82F-4D97-81E6-BD6178BC031C}" destId="{4A1630EF-039F-4F37-8EB7-E68A0E0DEF65}" srcOrd="1" destOrd="0" presId="urn:microsoft.com/office/officeart/2005/8/layout/hierarchy2"/>
    <dgm:cxn modelId="{16FEB490-57C3-431A-89EA-BC5A20900500}" type="presOf" srcId="{6184A2BF-8311-408D-B223-276165A947FC}" destId="{185DD4B0-C7F8-473A-B304-F47D664C0FC9}" srcOrd="1" destOrd="0" presId="urn:microsoft.com/office/officeart/2005/8/layout/hierarchy2"/>
    <dgm:cxn modelId="{41E75327-C6FF-4BD2-8340-B25632B01B49}" type="presOf" srcId="{1FE4C112-EDD0-4D93-B90A-98D64538A913}" destId="{7C90DE88-3E83-46D8-9D25-136DA8DF3964}" srcOrd="0" destOrd="0" presId="urn:microsoft.com/office/officeart/2005/8/layout/hierarchy2"/>
    <dgm:cxn modelId="{0B6AAE1C-C5E6-4614-8014-7093DAFC5ABF}" type="presOf" srcId="{084755B8-6918-461C-9353-15CCA590013A}" destId="{898E59EA-CEB7-45CD-92BB-C12266869AC4}" srcOrd="1" destOrd="0" presId="urn:microsoft.com/office/officeart/2005/8/layout/hierarchy2"/>
    <dgm:cxn modelId="{84A19CF2-19D4-4347-8DF1-2552B9273FC9}" type="presOf" srcId="{8BF55545-C894-4F52-B94D-7E3960EC6FFB}" destId="{CABCAF63-C1B0-490E-883B-1AF74FE092A2}" srcOrd="0" destOrd="0" presId="urn:microsoft.com/office/officeart/2005/8/layout/hierarchy2"/>
    <dgm:cxn modelId="{42109F0B-5B84-4D73-9D65-7B5736C7A03A}" srcId="{479BA625-56A4-4706-8B5E-07D4F7446AF7}" destId="{BCCF8B38-1911-4AF5-9D7C-D06AC3674603}" srcOrd="0" destOrd="0" parTransId="{617DD642-27F9-4C23-80C6-E4299446EBFF}" sibTransId="{4B5557DB-BF1C-485F-AC72-691756157F30}"/>
    <dgm:cxn modelId="{414AA979-7B06-4AC5-86D9-4D89699257F1}" srcId="{A14F2096-9390-4323-BA6A-AC5C11C7F15F}" destId="{FB366F96-A6ED-4B08-89D7-CD98240BA867}" srcOrd="1" destOrd="0" parTransId="{6184A2BF-8311-408D-B223-276165A947FC}" sibTransId="{FA5A3CED-76C4-4CF9-B4E6-1AEBD187B696}"/>
    <dgm:cxn modelId="{1A7FFF36-BDD7-4580-AE81-2513E01A9846}" type="presOf" srcId="{44F57C56-AE3A-47D7-B116-7C1B026FAF1A}" destId="{413B4D24-2116-456F-ADE3-9D4B10F3B277}" srcOrd="0" destOrd="0" presId="urn:microsoft.com/office/officeart/2005/8/layout/hierarchy2"/>
    <dgm:cxn modelId="{E0B1B58F-2C97-4545-97F8-C94A83F30B96}" srcId="{A14F2096-9390-4323-BA6A-AC5C11C7F15F}" destId="{B5DADB01-2BDF-4B66-A0E2-BC3E4603E16A}" srcOrd="2" destOrd="0" parTransId="{711E9E9E-9A08-42A9-9580-D709933F4514}" sibTransId="{AA4BFA98-1E1A-4DB5-8FE0-915F7DDBC7F0}"/>
    <dgm:cxn modelId="{2B051567-2CFD-431C-9EA7-AB5C862C6119}" type="presOf" srcId="{C528DC43-F58E-431E-9D01-2B0FEB66368F}" destId="{9CD1AAD1-CB09-4070-8FFE-97877EA4E850}" srcOrd="0" destOrd="0" presId="urn:microsoft.com/office/officeart/2005/8/layout/hierarchy2"/>
    <dgm:cxn modelId="{8C65C514-2077-4700-82B6-784AEBA88292}" type="presOf" srcId="{A14F2096-9390-4323-BA6A-AC5C11C7F15F}" destId="{2C534F58-4146-4A98-A85D-1F03A61F96F1}" srcOrd="0" destOrd="0" presId="urn:microsoft.com/office/officeart/2005/8/layout/hierarchy2"/>
    <dgm:cxn modelId="{4886BC32-2095-4D59-9D1D-75E724CED1C4}" type="presOf" srcId="{084755B8-6918-461C-9353-15CCA590013A}" destId="{BE175390-2CA1-453D-8D33-F7CB13686381}" srcOrd="0" destOrd="0" presId="urn:microsoft.com/office/officeart/2005/8/layout/hierarchy2"/>
    <dgm:cxn modelId="{6D0CEB3C-03F5-4BE4-952F-653DCEC77DE8}" type="presOf" srcId="{617DD642-27F9-4C23-80C6-E4299446EBFF}" destId="{8B79B3EA-0053-45F1-8ECD-C2A1F3847EE4}" srcOrd="0" destOrd="0" presId="urn:microsoft.com/office/officeart/2005/8/layout/hierarchy2"/>
    <dgm:cxn modelId="{F8E0D97B-0B2F-4132-9476-F05AFC2A49B6}" type="presOf" srcId="{C9033A97-B465-4A24-A9C5-A2E47D408FFC}" destId="{6AAD3651-36AC-4805-A382-7AA113C0E984}" srcOrd="0" destOrd="0" presId="urn:microsoft.com/office/officeart/2005/8/layout/hierarchy2"/>
    <dgm:cxn modelId="{A981C9F0-726D-44E3-8C6B-0693B6F3914E}" type="presOf" srcId="{617DD642-27F9-4C23-80C6-E4299446EBFF}" destId="{511679B9-1FDF-48E0-B5A8-A9D06262C6A7}" srcOrd="1" destOrd="0" presId="urn:microsoft.com/office/officeart/2005/8/layout/hierarchy2"/>
    <dgm:cxn modelId="{E33FE064-1485-4FDB-B843-AA0197233A57}" type="presOf" srcId="{B5DADB01-2BDF-4B66-A0E2-BC3E4603E16A}" destId="{D88B17BE-4912-461C-95EB-12F90ADC08F8}" srcOrd="0" destOrd="0" presId="urn:microsoft.com/office/officeart/2005/8/layout/hierarchy2"/>
    <dgm:cxn modelId="{6928E7AB-E171-4DA2-9CE7-6A14E70386EF}" type="presOf" srcId="{16B4EA2A-DC5B-4123-AA73-D47B08AA6419}" destId="{C21F399E-464A-40FC-811B-35C7D9F5C19B}" srcOrd="0" destOrd="0" presId="urn:microsoft.com/office/officeart/2005/8/layout/hierarchy2"/>
    <dgm:cxn modelId="{2EC5924A-0DEA-4F63-8CE0-FF27F8A38EC2}" type="presOf" srcId="{F5E37B2F-98E0-4F63-836B-79B182750718}" destId="{DF912666-332D-424E-8BFF-3F0719CFC050}" srcOrd="1" destOrd="0" presId="urn:microsoft.com/office/officeart/2005/8/layout/hierarchy2"/>
    <dgm:cxn modelId="{E2047902-75C0-4909-9F7B-54EF215AA52A}" type="presOf" srcId="{08FD36BC-884A-47CF-AD7F-BA332F6D3981}" destId="{9E33587D-30FB-464D-95CB-72C40C8B1657}" srcOrd="0" destOrd="0" presId="urn:microsoft.com/office/officeart/2005/8/layout/hierarchy2"/>
    <dgm:cxn modelId="{E7B4AB8C-05ED-4E15-BAF4-75700241EEB7}" type="presOf" srcId="{711E9E9E-9A08-42A9-9580-D709933F4514}" destId="{C91A0CE7-FF65-4F7C-BB6F-F1DD3BE3DDC3}" srcOrd="1" destOrd="0" presId="urn:microsoft.com/office/officeart/2005/8/layout/hierarchy2"/>
    <dgm:cxn modelId="{8F47FC1F-E414-4AF9-BE15-4C188517852A}" srcId="{FCEED76E-6982-4BF5-B004-868888B19A66}" destId="{A14F2096-9390-4323-BA6A-AC5C11C7F15F}" srcOrd="1" destOrd="0" parTransId="{084755B8-6918-461C-9353-15CCA590013A}" sibTransId="{53625D93-2BFE-4954-A2E8-F13A71394273}"/>
    <dgm:cxn modelId="{2C1FE024-FF9F-42A4-BDE4-CC32D33C752A}" srcId="{A14F2096-9390-4323-BA6A-AC5C11C7F15F}" destId="{20F2B1F3-83E2-4558-8585-F8CFF689A3B9}" srcOrd="0" destOrd="0" parTransId="{F5E37B2F-98E0-4F63-836B-79B182750718}" sibTransId="{893D29A3-227C-4FB6-8381-60FF9C37D776}"/>
    <dgm:cxn modelId="{A3EF5EBA-425D-4C96-BF63-18C7AFBA916B}" type="presOf" srcId="{A75042B9-A82F-4D97-81E6-BD6178BC031C}" destId="{8F74EC91-1D06-4717-B803-318B04F4AD2D}" srcOrd="0" destOrd="0" presId="urn:microsoft.com/office/officeart/2005/8/layout/hierarchy2"/>
    <dgm:cxn modelId="{E9389906-1D51-41D4-BCB5-50ACF87A6D4D}" type="presOf" srcId="{44F57C56-AE3A-47D7-B116-7C1B026FAF1A}" destId="{0DC4FEC6-9974-49EC-9E15-8783429931BE}" srcOrd="1" destOrd="0" presId="urn:microsoft.com/office/officeart/2005/8/layout/hierarchy2"/>
    <dgm:cxn modelId="{778DF2F7-80EA-49A2-BDAB-AC50DB4F4C02}" type="presOf" srcId="{479BA625-56A4-4706-8B5E-07D4F7446AF7}" destId="{95D23F97-4CD4-40AB-BDDA-8AF9E7C63CAC}" srcOrd="0" destOrd="0" presId="urn:microsoft.com/office/officeart/2005/8/layout/hierarchy2"/>
    <dgm:cxn modelId="{7AA6EBE7-D49D-41EF-876A-0FCEF5688CBD}" srcId="{FCEED76E-6982-4BF5-B004-868888B19A66}" destId="{479BA625-56A4-4706-8B5E-07D4F7446AF7}" srcOrd="0" destOrd="0" parTransId="{A75042B9-A82F-4D97-81E6-BD6178BC031C}" sibTransId="{4D8408A3-9922-4547-A047-B5C9A1E238E3}"/>
    <dgm:cxn modelId="{BF87C310-D721-400C-A394-F6D51A4A3DCD}" srcId="{1FE4C112-EDD0-4D93-B90A-98D64538A913}" destId="{FCEED76E-6982-4BF5-B004-868888B19A66}" srcOrd="0" destOrd="0" parTransId="{CE8D34E4-473D-4116-AA57-D98B1B02291C}" sibTransId="{8D49B6E8-2C47-4553-B24B-0428198DCB4C}"/>
    <dgm:cxn modelId="{FF0AEA96-C02F-4B3D-B5C4-DC8E6F62A3F3}" type="presOf" srcId="{FCEED76E-6982-4BF5-B004-868888B19A66}" destId="{52704009-DB7B-4FAE-9372-0E9C86D7257B}" srcOrd="0" destOrd="0" presId="urn:microsoft.com/office/officeart/2005/8/layout/hierarchy2"/>
    <dgm:cxn modelId="{EC89C876-E9FE-4C4E-B3DC-16EFC2B103D8}" type="presOf" srcId="{C528DC43-F58E-431E-9D01-2B0FEB66368F}" destId="{82535702-FAA7-47DE-B568-0FA567933D02}" srcOrd="1" destOrd="0" presId="urn:microsoft.com/office/officeart/2005/8/layout/hierarchy2"/>
    <dgm:cxn modelId="{1D381D21-D763-4E44-BDB9-70CF559AC37E}" srcId="{A14F2096-9390-4323-BA6A-AC5C11C7F15F}" destId="{8BF55545-C894-4F52-B94D-7E3960EC6FFB}" srcOrd="4" destOrd="0" parTransId="{44F57C56-AE3A-47D7-B116-7C1B026FAF1A}" sibTransId="{EBD71BE4-4E25-47F4-8A67-92371C4FD3BC}"/>
    <dgm:cxn modelId="{FDF054AD-8B8A-4BBD-8A5B-2C296C8FE881}" type="presOf" srcId="{BCCF8B38-1911-4AF5-9D7C-D06AC3674603}" destId="{C4BF3D5E-FDCE-4FCF-9133-8B4328ECFDAB}" srcOrd="0" destOrd="0" presId="urn:microsoft.com/office/officeart/2005/8/layout/hierarchy2"/>
    <dgm:cxn modelId="{C49846F2-9E3E-4A3E-AEE9-BB8F162F41F6}" type="presOf" srcId="{711E9E9E-9A08-42A9-9580-D709933F4514}" destId="{B44F0AF9-B49F-4232-A3E3-E99F2347F91E}" srcOrd="0" destOrd="0" presId="urn:microsoft.com/office/officeart/2005/8/layout/hierarchy2"/>
    <dgm:cxn modelId="{232EE2AF-63B7-49A8-8E23-84ADFEE81A1D}" type="presOf" srcId="{F5E37B2F-98E0-4F63-836B-79B182750718}" destId="{37C14326-36F6-4CB4-9CC9-0B2E221D4AE6}" srcOrd="0" destOrd="0" presId="urn:microsoft.com/office/officeart/2005/8/layout/hierarchy2"/>
    <dgm:cxn modelId="{85CEBCF2-AD13-491E-80A9-464AABF2A167}" type="presOf" srcId="{6184A2BF-8311-408D-B223-276165A947FC}" destId="{995C6CE0-3A20-401D-B0E2-1CFFCDCD912F}" srcOrd="0" destOrd="0" presId="urn:microsoft.com/office/officeart/2005/8/layout/hierarchy2"/>
    <dgm:cxn modelId="{F5408D68-17A6-4C18-B284-AD56532389C1}" srcId="{479BA625-56A4-4706-8B5E-07D4F7446AF7}" destId="{16B4EA2A-DC5B-4123-AA73-D47B08AA6419}" srcOrd="1" destOrd="0" parTransId="{C9033A97-B465-4A24-A9C5-A2E47D408FFC}" sibTransId="{3354A512-9D1B-4BE9-AB53-BD9E6DD0EF7A}"/>
    <dgm:cxn modelId="{5DF7E025-F4D9-47D5-AAC9-227526B608ED}" type="presOf" srcId="{FB366F96-A6ED-4B08-89D7-CD98240BA867}" destId="{EF5DEF41-3DE6-40C2-A8C4-6F19D0156CE9}" srcOrd="0" destOrd="0" presId="urn:microsoft.com/office/officeart/2005/8/layout/hierarchy2"/>
    <dgm:cxn modelId="{9B7BF477-F9BA-4C88-A4C0-7D5656E3F863}" type="presOf" srcId="{20F2B1F3-83E2-4558-8585-F8CFF689A3B9}" destId="{6DE32E03-FC4A-4467-977B-811E01382C2A}" srcOrd="0" destOrd="0" presId="urn:microsoft.com/office/officeart/2005/8/layout/hierarchy2"/>
    <dgm:cxn modelId="{4C1E4539-3CAF-4185-B872-BFAE915CB743}" type="presParOf" srcId="{7C90DE88-3E83-46D8-9D25-136DA8DF3964}" destId="{9EE98265-7C9B-44B7-AE05-C9BDB24F487B}" srcOrd="0" destOrd="0" presId="urn:microsoft.com/office/officeart/2005/8/layout/hierarchy2"/>
    <dgm:cxn modelId="{43B91782-94FE-45F3-BFBA-5709A30FB794}" type="presParOf" srcId="{9EE98265-7C9B-44B7-AE05-C9BDB24F487B}" destId="{52704009-DB7B-4FAE-9372-0E9C86D7257B}" srcOrd="0" destOrd="0" presId="urn:microsoft.com/office/officeart/2005/8/layout/hierarchy2"/>
    <dgm:cxn modelId="{08E9D1F3-12E6-4BA3-A645-0A7E0F202FDF}" type="presParOf" srcId="{9EE98265-7C9B-44B7-AE05-C9BDB24F487B}" destId="{CD32BF50-F64A-4226-A82A-BF2740C34CBE}" srcOrd="1" destOrd="0" presId="urn:microsoft.com/office/officeart/2005/8/layout/hierarchy2"/>
    <dgm:cxn modelId="{AA86C461-1FE8-4D8D-BB7F-C4878C0D7E45}" type="presParOf" srcId="{CD32BF50-F64A-4226-A82A-BF2740C34CBE}" destId="{8F74EC91-1D06-4717-B803-318B04F4AD2D}" srcOrd="0" destOrd="0" presId="urn:microsoft.com/office/officeart/2005/8/layout/hierarchy2"/>
    <dgm:cxn modelId="{55349461-78D1-4123-897C-03BE08838946}" type="presParOf" srcId="{8F74EC91-1D06-4717-B803-318B04F4AD2D}" destId="{4A1630EF-039F-4F37-8EB7-E68A0E0DEF65}" srcOrd="0" destOrd="0" presId="urn:microsoft.com/office/officeart/2005/8/layout/hierarchy2"/>
    <dgm:cxn modelId="{A638CB17-6913-4F25-A609-86E3F0287B3F}" type="presParOf" srcId="{CD32BF50-F64A-4226-A82A-BF2740C34CBE}" destId="{FD58E157-2E05-4691-A5CB-0038634C7C23}" srcOrd="1" destOrd="0" presId="urn:microsoft.com/office/officeart/2005/8/layout/hierarchy2"/>
    <dgm:cxn modelId="{45AA3F05-9063-4001-98DC-D646E19F3540}" type="presParOf" srcId="{FD58E157-2E05-4691-A5CB-0038634C7C23}" destId="{95D23F97-4CD4-40AB-BDDA-8AF9E7C63CAC}" srcOrd="0" destOrd="0" presId="urn:microsoft.com/office/officeart/2005/8/layout/hierarchy2"/>
    <dgm:cxn modelId="{77BB39A8-7062-4A31-A912-EE5D021F36A0}" type="presParOf" srcId="{FD58E157-2E05-4691-A5CB-0038634C7C23}" destId="{3D4D15E9-6F42-49B9-9026-044ADD0F71CB}" srcOrd="1" destOrd="0" presId="urn:microsoft.com/office/officeart/2005/8/layout/hierarchy2"/>
    <dgm:cxn modelId="{8842FBDF-1736-4B2C-900B-D45E1B21DD08}" type="presParOf" srcId="{3D4D15E9-6F42-49B9-9026-044ADD0F71CB}" destId="{8B79B3EA-0053-45F1-8ECD-C2A1F3847EE4}" srcOrd="0" destOrd="0" presId="urn:microsoft.com/office/officeart/2005/8/layout/hierarchy2"/>
    <dgm:cxn modelId="{95055BF9-735C-4EA0-9FAE-A09902E99A66}" type="presParOf" srcId="{8B79B3EA-0053-45F1-8ECD-C2A1F3847EE4}" destId="{511679B9-1FDF-48E0-B5A8-A9D06262C6A7}" srcOrd="0" destOrd="0" presId="urn:microsoft.com/office/officeart/2005/8/layout/hierarchy2"/>
    <dgm:cxn modelId="{D7CEEF3B-38E3-4025-9A7F-5B45C844638F}" type="presParOf" srcId="{3D4D15E9-6F42-49B9-9026-044ADD0F71CB}" destId="{5B665D0C-5037-4CF8-A507-8DAD76D08879}" srcOrd="1" destOrd="0" presId="urn:microsoft.com/office/officeart/2005/8/layout/hierarchy2"/>
    <dgm:cxn modelId="{38D27800-3D50-47E7-9465-FBCC1C627CD0}" type="presParOf" srcId="{5B665D0C-5037-4CF8-A507-8DAD76D08879}" destId="{C4BF3D5E-FDCE-4FCF-9133-8B4328ECFDAB}" srcOrd="0" destOrd="0" presId="urn:microsoft.com/office/officeart/2005/8/layout/hierarchy2"/>
    <dgm:cxn modelId="{68665A1C-F039-43E6-BF66-E1F915B8A7A5}" type="presParOf" srcId="{5B665D0C-5037-4CF8-A507-8DAD76D08879}" destId="{837764F9-45D9-428F-8C6B-57DF75E98017}" srcOrd="1" destOrd="0" presId="urn:microsoft.com/office/officeart/2005/8/layout/hierarchy2"/>
    <dgm:cxn modelId="{12DB07D0-B6C0-4F0D-A771-43DE9C02D428}" type="presParOf" srcId="{3D4D15E9-6F42-49B9-9026-044ADD0F71CB}" destId="{6AAD3651-36AC-4805-A382-7AA113C0E984}" srcOrd="2" destOrd="0" presId="urn:microsoft.com/office/officeart/2005/8/layout/hierarchy2"/>
    <dgm:cxn modelId="{10C1B0D9-EECD-4634-8948-7AF697201C30}" type="presParOf" srcId="{6AAD3651-36AC-4805-A382-7AA113C0E984}" destId="{1C634F89-15BA-4694-82EA-F04E997345F3}" srcOrd="0" destOrd="0" presId="urn:microsoft.com/office/officeart/2005/8/layout/hierarchy2"/>
    <dgm:cxn modelId="{627F3770-E231-4A85-BA72-F1E9241DCE47}" type="presParOf" srcId="{3D4D15E9-6F42-49B9-9026-044ADD0F71CB}" destId="{B257CA58-F2C8-45B3-8153-9E4354818E72}" srcOrd="3" destOrd="0" presId="urn:microsoft.com/office/officeart/2005/8/layout/hierarchy2"/>
    <dgm:cxn modelId="{39B4BF96-4258-40DA-B861-D8644BFC2EA2}" type="presParOf" srcId="{B257CA58-F2C8-45B3-8153-9E4354818E72}" destId="{C21F399E-464A-40FC-811B-35C7D9F5C19B}" srcOrd="0" destOrd="0" presId="urn:microsoft.com/office/officeart/2005/8/layout/hierarchy2"/>
    <dgm:cxn modelId="{82F38F9A-F4C5-4697-87FE-A1F519D72E55}" type="presParOf" srcId="{B257CA58-F2C8-45B3-8153-9E4354818E72}" destId="{164F2DD5-D298-44FD-9895-26CBCDE49C09}" srcOrd="1" destOrd="0" presId="urn:microsoft.com/office/officeart/2005/8/layout/hierarchy2"/>
    <dgm:cxn modelId="{EF061DCB-0328-4C43-8A15-77512BEA9FB8}" type="presParOf" srcId="{CD32BF50-F64A-4226-A82A-BF2740C34CBE}" destId="{BE175390-2CA1-453D-8D33-F7CB13686381}" srcOrd="2" destOrd="0" presId="urn:microsoft.com/office/officeart/2005/8/layout/hierarchy2"/>
    <dgm:cxn modelId="{1E600CF0-F9D9-4630-A432-62ADD0D8D71C}" type="presParOf" srcId="{BE175390-2CA1-453D-8D33-F7CB13686381}" destId="{898E59EA-CEB7-45CD-92BB-C12266869AC4}" srcOrd="0" destOrd="0" presId="urn:microsoft.com/office/officeart/2005/8/layout/hierarchy2"/>
    <dgm:cxn modelId="{C8D21310-6D57-4570-A063-DFF287984E75}" type="presParOf" srcId="{CD32BF50-F64A-4226-A82A-BF2740C34CBE}" destId="{CE7DCCF0-5446-4B6D-8A38-1AFF0597AE05}" srcOrd="3" destOrd="0" presId="urn:microsoft.com/office/officeart/2005/8/layout/hierarchy2"/>
    <dgm:cxn modelId="{B3C28066-1A33-479A-A2C1-DB23F477E7D1}" type="presParOf" srcId="{CE7DCCF0-5446-4B6D-8A38-1AFF0597AE05}" destId="{2C534F58-4146-4A98-A85D-1F03A61F96F1}" srcOrd="0" destOrd="0" presId="urn:microsoft.com/office/officeart/2005/8/layout/hierarchy2"/>
    <dgm:cxn modelId="{10B10E0C-8640-4B82-ABD9-050F3B18E7CC}" type="presParOf" srcId="{CE7DCCF0-5446-4B6D-8A38-1AFF0597AE05}" destId="{218AE903-4A5C-4DBE-A04E-86AAB23AE975}" srcOrd="1" destOrd="0" presId="urn:microsoft.com/office/officeart/2005/8/layout/hierarchy2"/>
    <dgm:cxn modelId="{72070024-53BF-445F-8864-6D487C0B6025}" type="presParOf" srcId="{218AE903-4A5C-4DBE-A04E-86AAB23AE975}" destId="{37C14326-36F6-4CB4-9CC9-0B2E221D4AE6}" srcOrd="0" destOrd="0" presId="urn:microsoft.com/office/officeart/2005/8/layout/hierarchy2"/>
    <dgm:cxn modelId="{97044367-3446-4B23-B7BD-0F43E3BC899A}" type="presParOf" srcId="{37C14326-36F6-4CB4-9CC9-0B2E221D4AE6}" destId="{DF912666-332D-424E-8BFF-3F0719CFC050}" srcOrd="0" destOrd="0" presId="urn:microsoft.com/office/officeart/2005/8/layout/hierarchy2"/>
    <dgm:cxn modelId="{463AC482-C3BA-4FF1-8411-916BA7FB7FCC}" type="presParOf" srcId="{218AE903-4A5C-4DBE-A04E-86AAB23AE975}" destId="{389BC40B-FAF8-412F-89A1-D2E473E1240C}" srcOrd="1" destOrd="0" presId="urn:microsoft.com/office/officeart/2005/8/layout/hierarchy2"/>
    <dgm:cxn modelId="{7BFE45C3-59CA-4037-92F4-CE6EF50A1FA8}" type="presParOf" srcId="{389BC40B-FAF8-412F-89A1-D2E473E1240C}" destId="{6DE32E03-FC4A-4467-977B-811E01382C2A}" srcOrd="0" destOrd="0" presId="urn:microsoft.com/office/officeart/2005/8/layout/hierarchy2"/>
    <dgm:cxn modelId="{0DF54FF8-A840-48D3-8F31-13C3D324CB28}" type="presParOf" srcId="{389BC40B-FAF8-412F-89A1-D2E473E1240C}" destId="{5952305A-BDA4-42A1-869B-04A726AAC07E}" srcOrd="1" destOrd="0" presId="urn:microsoft.com/office/officeart/2005/8/layout/hierarchy2"/>
    <dgm:cxn modelId="{C9379F35-CC32-4DB7-BDBA-3BA8E0905660}" type="presParOf" srcId="{218AE903-4A5C-4DBE-A04E-86AAB23AE975}" destId="{995C6CE0-3A20-401D-B0E2-1CFFCDCD912F}" srcOrd="2" destOrd="0" presId="urn:microsoft.com/office/officeart/2005/8/layout/hierarchy2"/>
    <dgm:cxn modelId="{39B2AFC5-2D35-4E7C-BE5E-A793FB2EAEB6}" type="presParOf" srcId="{995C6CE0-3A20-401D-B0E2-1CFFCDCD912F}" destId="{185DD4B0-C7F8-473A-B304-F47D664C0FC9}" srcOrd="0" destOrd="0" presId="urn:microsoft.com/office/officeart/2005/8/layout/hierarchy2"/>
    <dgm:cxn modelId="{84B84BC6-BA67-4B19-865C-4B591AE2A968}" type="presParOf" srcId="{218AE903-4A5C-4DBE-A04E-86AAB23AE975}" destId="{BD1818E5-601A-4550-9D98-B715A05487BF}" srcOrd="3" destOrd="0" presId="urn:microsoft.com/office/officeart/2005/8/layout/hierarchy2"/>
    <dgm:cxn modelId="{B8D4BFCD-4F31-4144-849E-2E0C98EFDC99}" type="presParOf" srcId="{BD1818E5-601A-4550-9D98-B715A05487BF}" destId="{EF5DEF41-3DE6-40C2-A8C4-6F19D0156CE9}" srcOrd="0" destOrd="0" presId="urn:microsoft.com/office/officeart/2005/8/layout/hierarchy2"/>
    <dgm:cxn modelId="{87F93AD1-6583-4D5A-AB47-503C7BA4F75B}" type="presParOf" srcId="{BD1818E5-601A-4550-9D98-B715A05487BF}" destId="{F39F9713-C30D-4B8A-882F-89654BA999A4}" srcOrd="1" destOrd="0" presId="urn:microsoft.com/office/officeart/2005/8/layout/hierarchy2"/>
    <dgm:cxn modelId="{2CA265BC-926C-4ADB-87DB-C78FB96F5D3B}" type="presParOf" srcId="{218AE903-4A5C-4DBE-A04E-86AAB23AE975}" destId="{B44F0AF9-B49F-4232-A3E3-E99F2347F91E}" srcOrd="4" destOrd="0" presId="urn:microsoft.com/office/officeart/2005/8/layout/hierarchy2"/>
    <dgm:cxn modelId="{F6433E68-D814-4FE5-9C89-924F5B0AC29B}" type="presParOf" srcId="{B44F0AF9-B49F-4232-A3E3-E99F2347F91E}" destId="{C91A0CE7-FF65-4F7C-BB6F-F1DD3BE3DDC3}" srcOrd="0" destOrd="0" presId="urn:microsoft.com/office/officeart/2005/8/layout/hierarchy2"/>
    <dgm:cxn modelId="{EC2173A9-7CA8-402B-A072-52D5E1423B4D}" type="presParOf" srcId="{218AE903-4A5C-4DBE-A04E-86AAB23AE975}" destId="{D573E5A6-E332-4F0E-A32D-EAB93DAC8A48}" srcOrd="5" destOrd="0" presId="urn:microsoft.com/office/officeart/2005/8/layout/hierarchy2"/>
    <dgm:cxn modelId="{21747D07-5C63-4D7E-B767-DFF859F62337}" type="presParOf" srcId="{D573E5A6-E332-4F0E-A32D-EAB93DAC8A48}" destId="{D88B17BE-4912-461C-95EB-12F90ADC08F8}" srcOrd="0" destOrd="0" presId="urn:microsoft.com/office/officeart/2005/8/layout/hierarchy2"/>
    <dgm:cxn modelId="{9D810763-5358-41D4-8291-4ABD98B87160}" type="presParOf" srcId="{D573E5A6-E332-4F0E-A32D-EAB93DAC8A48}" destId="{3A5F7904-1FF9-4F7F-9960-219428418B9B}" srcOrd="1" destOrd="0" presId="urn:microsoft.com/office/officeart/2005/8/layout/hierarchy2"/>
    <dgm:cxn modelId="{6EDFDCA1-1FE8-4011-9EEC-08E78F48C4F4}" type="presParOf" srcId="{218AE903-4A5C-4DBE-A04E-86AAB23AE975}" destId="{9CD1AAD1-CB09-4070-8FFE-97877EA4E850}" srcOrd="6" destOrd="0" presId="urn:microsoft.com/office/officeart/2005/8/layout/hierarchy2"/>
    <dgm:cxn modelId="{93EADA40-6B97-4ACA-943E-A933FC7588F7}" type="presParOf" srcId="{9CD1AAD1-CB09-4070-8FFE-97877EA4E850}" destId="{82535702-FAA7-47DE-B568-0FA567933D02}" srcOrd="0" destOrd="0" presId="urn:microsoft.com/office/officeart/2005/8/layout/hierarchy2"/>
    <dgm:cxn modelId="{344A9F4C-AEC5-48DE-8E33-3E9F437E8E8D}" type="presParOf" srcId="{218AE903-4A5C-4DBE-A04E-86AAB23AE975}" destId="{CE4548F2-0DA8-4DC0-9F4B-8FB982D4CD83}" srcOrd="7" destOrd="0" presId="urn:microsoft.com/office/officeart/2005/8/layout/hierarchy2"/>
    <dgm:cxn modelId="{03424549-00A0-45C0-B810-12D4FAFB35E1}" type="presParOf" srcId="{CE4548F2-0DA8-4DC0-9F4B-8FB982D4CD83}" destId="{9E33587D-30FB-464D-95CB-72C40C8B1657}" srcOrd="0" destOrd="0" presId="urn:microsoft.com/office/officeart/2005/8/layout/hierarchy2"/>
    <dgm:cxn modelId="{996311E2-6900-4F82-9877-363D915A8EAB}" type="presParOf" srcId="{CE4548F2-0DA8-4DC0-9F4B-8FB982D4CD83}" destId="{BA8FCA95-706E-4AD5-A381-3DA88715CF03}" srcOrd="1" destOrd="0" presId="urn:microsoft.com/office/officeart/2005/8/layout/hierarchy2"/>
    <dgm:cxn modelId="{6CA1FB57-A4B7-4FFD-9A87-FAA3F585D293}" type="presParOf" srcId="{218AE903-4A5C-4DBE-A04E-86AAB23AE975}" destId="{413B4D24-2116-456F-ADE3-9D4B10F3B277}" srcOrd="8" destOrd="0" presId="urn:microsoft.com/office/officeart/2005/8/layout/hierarchy2"/>
    <dgm:cxn modelId="{4CAC17B6-B88E-4799-B36A-7B6000A8ED1E}" type="presParOf" srcId="{413B4D24-2116-456F-ADE3-9D4B10F3B277}" destId="{0DC4FEC6-9974-49EC-9E15-8783429931BE}" srcOrd="0" destOrd="0" presId="urn:microsoft.com/office/officeart/2005/8/layout/hierarchy2"/>
    <dgm:cxn modelId="{A5AB9D5C-E2AE-40DD-A0BC-A0295E6316F0}" type="presParOf" srcId="{218AE903-4A5C-4DBE-A04E-86AAB23AE975}" destId="{BFCDA795-43DF-440F-9AF7-8F93324CAB2B}" srcOrd="9" destOrd="0" presId="urn:microsoft.com/office/officeart/2005/8/layout/hierarchy2"/>
    <dgm:cxn modelId="{B2A539A7-9CEB-4E9D-84A7-50A788383A4A}" type="presParOf" srcId="{BFCDA795-43DF-440F-9AF7-8F93324CAB2B}" destId="{CABCAF63-C1B0-490E-883B-1AF74FE092A2}" srcOrd="0" destOrd="0" presId="urn:microsoft.com/office/officeart/2005/8/layout/hierarchy2"/>
    <dgm:cxn modelId="{D2A123A3-9B83-4B7E-AE9E-BAFEB0932809}" type="presParOf" srcId="{BFCDA795-43DF-440F-9AF7-8F93324CAB2B}" destId="{582C7263-AFE2-4AC4-BE70-4C625A8063B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CE29E9-B519-4998-872C-8962F0B8CDC5}" type="doc">
      <dgm:prSet loTypeId="urn:microsoft.com/office/officeart/2005/8/layout/hierarchy2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4BDEFE2A-0C7C-4C90-AA24-F465A11F11CF}">
      <dgm:prSet phldrT="[Text]"/>
      <dgm:spPr/>
      <dgm:t>
        <a:bodyPr/>
        <a:lstStyle/>
        <a:p>
          <a:r>
            <a:rPr lang="cs-CZ" dirty="0" smtClean="0"/>
            <a:t>Ženské pohlavní orgány</a:t>
          </a:r>
          <a:endParaRPr lang="cs-CZ" dirty="0"/>
        </a:p>
      </dgm:t>
    </dgm:pt>
    <dgm:pt modelId="{1D7931A4-415B-430A-BBA5-654B58A57511}" type="parTrans" cxnId="{8FB17EAB-8DAF-4388-9B1A-DBCF6729B078}">
      <dgm:prSet/>
      <dgm:spPr/>
      <dgm:t>
        <a:bodyPr/>
        <a:lstStyle/>
        <a:p>
          <a:endParaRPr lang="cs-CZ"/>
        </a:p>
      </dgm:t>
    </dgm:pt>
    <dgm:pt modelId="{6AFC0A53-7625-48E2-8903-F03E51DAC244}" type="sibTrans" cxnId="{8FB17EAB-8DAF-4388-9B1A-DBCF6729B078}">
      <dgm:prSet/>
      <dgm:spPr/>
      <dgm:t>
        <a:bodyPr/>
        <a:lstStyle/>
        <a:p>
          <a:endParaRPr lang="cs-CZ"/>
        </a:p>
      </dgm:t>
    </dgm:pt>
    <dgm:pt modelId="{1E347B5E-1BB5-4A66-96A0-10A76FB68B3C}">
      <dgm:prSet phldrT="[Text]"/>
      <dgm:spPr/>
      <dgm:t>
        <a:bodyPr/>
        <a:lstStyle/>
        <a:p>
          <a:r>
            <a:rPr lang="cs-CZ" dirty="0" smtClean="0"/>
            <a:t>Vnější </a:t>
          </a:r>
          <a:endParaRPr lang="cs-CZ" dirty="0"/>
        </a:p>
      </dgm:t>
    </dgm:pt>
    <dgm:pt modelId="{E1E23347-A284-4C5B-B965-73DD93332BF4}" type="parTrans" cxnId="{943BD578-1B69-40D8-A743-F48A4F8A09A7}">
      <dgm:prSet/>
      <dgm:spPr/>
      <dgm:t>
        <a:bodyPr/>
        <a:lstStyle/>
        <a:p>
          <a:endParaRPr lang="cs-CZ"/>
        </a:p>
      </dgm:t>
    </dgm:pt>
    <dgm:pt modelId="{AE8DCA89-E17A-4203-B743-6BF6EE394FDE}" type="sibTrans" cxnId="{943BD578-1B69-40D8-A743-F48A4F8A09A7}">
      <dgm:prSet/>
      <dgm:spPr/>
      <dgm:t>
        <a:bodyPr/>
        <a:lstStyle/>
        <a:p>
          <a:endParaRPr lang="cs-CZ"/>
        </a:p>
      </dgm:t>
    </dgm:pt>
    <dgm:pt modelId="{31AF788D-D686-4306-BCB9-E7BA6B9F74E7}">
      <dgm:prSet phldrT="[Text]"/>
      <dgm:spPr/>
      <dgm:t>
        <a:bodyPr/>
        <a:lstStyle/>
        <a:p>
          <a:r>
            <a:rPr lang="cs-CZ" dirty="0" smtClean="0"/>
            <a:t>Poštěváček</a:t>
          </a:r>
          <a:endParaRPr lang="cs-CZ" dirty="0"/>
        </a:p>
      </dgm:t>
    </dgm:pt>
    <dgm:pt modelId="{7112C841-CD9A-48C2-8849-70110196E411}" type="parTrans" cxnId="{60777F19-B7EF-4F31-BB13-18EF160B142E}">
      <dgm:prSet/>
      <dgm:spPr/>
      <dgm:t>
        <a:bodyPr/>
        <a:lstStyle/>
        <a:p>
          <a:endParaRPr lang="cs-CZ"/>
        </a:p>
      </dgm:t>
    </dgm:pt>
    <dgm:pt modelId="{4CAA3C15-2A32-48B7-A07E-2D0539840A20}" type="sibTrans" cxnId="{60777F19-B7EF-4F31-BB13-18EF160B142E}">
      <dgm:prSet/>
      <dgm:spPr/>
      <dgm:t>
        <a:bodyPr/>
        <a:lstStyle/>
        <a:p>
          <a:endParaRPr lang="cs-CZ"/>
        </a:p>
      </dgm:t>
    </dgm:pt>
    <dgm:pt modelId="{DE50AE89-5695-43BE-954A-8EFE2B678611}">
      <dgm:prSet phldrT="[Text]"/>
      <dgm:spPr/>
      <dgm:t>
        <a:bodyPr/>
        <a:lstStyle/>
        <a:p>
          <a:r>
            <a:rPr lang="cs-CZ" dirty="0" smtClean="0"/>
            <a:t>Poševní vchod</a:t>
          </a:r>
          <a:endParaRPr lang="cs-CZ" dirty="0"/>
        </a:p>
      </dgm:t>
    </dgm:pt>
    <dgm:pt modelId="{3C980A3A-F204-4270-908A-CFEC3587E067}" type="parTrans" cxnId="{9B73F533-8D50-47E9-9EA9-1E76E279AF3C}">
      <dgm:prSet/>
      <dgm:spPr/>
      <dgm:t>
        <a:bodyPr/>
        <a:lstStyle/>
        <a:p>
          <a:endParaRPr lang="cs-CZ"/>
        </a:p>
      </dgm:t>
    </dgm:pt>
    <dgm:pt modelId="{5C6FAC41-5A4C-4CE4-B58C-5EB9E4652157}" type="sibTrans" cxnId="{9B73F533-8D50-47E9-9EA9-1E76E279AF3C}">
      <dgm:prSet/>
      <dgm:spPr/>
      <dgm:t>
        <a:bodyPr/>
        <a:lstStyle/>
        <a:p>
          <a:endParaRPr lang="cs-CZ"/>
        </a:p>
      </dgm:t>
    </dgm:pt>
    <dgm:pt modelId="{706519DD-8DE3-49D7-9945-F87757F5A896}">
      <dgm:prSet phldrT="[Text]"/>
      <dgm:spPr/>
      <dgm:t>
        <a:bodyPr/>
        <a:lstStyle/>
        <a:p>
          <a:r>
            <a:rPr lang="cs-CZ" dirty="0" smtClean="0"/>
            <a:t>Vnitřní </a:t>
          </a:r>
          <a:endParaRPr lang="cs-CZ" dirty="0"/>
        </a:p>
      </dgm:t>
    </dgm:pt>
    <dgm:pt modelId="{164F3E6D-701F-454C-9116-503CDCFEE1E0}" type="parTrans" cxnId="{C6F4CBFB-504C-4C3C-A912-DA612FDB432E}">
      <dgm:prSet/>
      <dgm:spPr/>
      <dgm:t>
        <a:bodyPr/>
        <a:lstStyle/>
        <a:p>
          <a:endParaRPr lang="cs-CZ"/>
        </a:p>
      </dgm:t>
    </dgm:pt>
    <dgm:pt modelId="{D1BFFE8E-245E-47BF-9874-FBE4A3621842}" type="sibTrans" cxnId="{C6F4CBFB-504C-4C3C-A912-DA612FDB432E}">
      <dgm:prSet/>
      <dgm:spPr/>
      <dgm:t>
        <a:bodyPr/>
        <a:lstStyle/>
        <a:p>
          <a:endParaRPr lang="cs-CZ"/>
        </a:p>
      </dgm:t>
    </dgm:pt>
    <dgm:pt modelId="{E149EDED-4BED-43D3-B414-7AFF4F68A987}">
      <dgm:prSet phldrT="[Text]"/>
      <dgm:spPr/>
      <dgm:t>
        <a:bodyPr/>
        <a:lstStyle/>
        <a:p>
          <a:r>
            <a:rPr lang="cs-CZ" dirty="0" smtClean="0"/>
            <a:t>Pochva</a:t>
          </a:r>
          <a:endParaRPr lang="cs-CZ" dirty="0"/>
        </a:p>
      </dgm:t>
    </dgm:pt>
    <dgm:pt modelId="{1B5C6C64-A3E1-4CA0-8D02-7234F12FAFEE}" type="parTrans" cxnId="{C32FF971-DF75-49B1-84C4-63629F182681}">
      <dgm:prSet/>
      <dgm:spPr/>
      <dgm:t>
        <a:bodyPr/>
        <a:lstStyle/>
        <a:p>
          <a:endParaRPr lang="cs-CZ"/>
        </a:p>
      </dgm:t>
    </dgm:pt>
    <dgm:pt modelId="{C5E9D0EE-3ED0-4DF1-A421-C5E1F47A229B}" type="sibTrans" cxnId="{C32FF971-DF75-49B1-84C4-63629F182681}">
      <dgm:prSet/>
      <dgm:spPr/>
      <dgm:t>
        <a:bodyPr/>
        <a:lstStyle/>
        <a:p>
          <a:endParaRPr lang="cs-CZ"/>
        </a:p>
      </dgm:t>
    </dgm:pt>
    <dgm:pt modelId="{2C6814C8-0199-45BD-8E66-679347C3A891}">
      <dgm:prSet phldrT="[Text]"/>
      <dgm:spPr/>
      <dgm:t>
        <a:bodyPr/>
        <a:lstStyle/>
        <a:p>
          <a:r>
            <a:rPr lang="cs-CZ" dirty="0" smtClean="0"/>
            <a:t>Malé a velké stydké pysky</a:t>
          </a:r>
          <a:endParaRPr lang="cs-CZ" dirty="0"/>
        </a:p>
      </dgm:t>
    </dgm:pt>
    <dgm:pt modelId="{F00712FE-259D-43E9-BE4F-00FAB22F777B}" type="parTrans" cxnId="{5601E1F2-1C25-4C86-8741-F4EB8E334D73}">
      <dgm:prSet/>
      <dgm:spPr/>
      <dgm:t>
        <a:bodyPr/>
        <a:lstStyle/>
        <a:p>
          <a:endParaRPr lang="cs-CZ"/>
        </a:p>
      </dgm:t>
    </dgm:pt>
    <dgm:pt modelId="{2733420C-CE90-4F63-BFDD-7B7B96F0812F}" type="sibTrans" cxnId="{5601E1F2-1C25-4C86-8741-F4EB8E334D73}">
      <dgm:prSet/>
      <dgm:spPr/>
    </dgm:pt>
    <dgm:pt modelId="{3CCDE88D-98F7-45CC-A673-FBA74611A04C}">
      <dgm:prSet phldrT="[Text]"/>
      <dgm:spPr/>
      <dgm:t>
        <a:bodyPr/>
        <a:lstStyle/>
        <a:p>
          <a:r>
            <a:rPr lang="cs-CZ" dirty="0" smtClean="0"/>
            <a:t>Děloha</a:t>
          </a:r>
          <a:endParaRPr lang="cs-CZ" dirty="0"/>
        </a:p>
      </dgm:t>
    </dgm:pt>
    <dgm:pt modelId="{D0BCBDCD-A657-4288-A258-510359FC8EB0}" type="parTrans" cxnId="{647F8A78-799B-45B4-AEB7-049883CB8169}">
      <dgm:prSet/>
      <dgm:spPr/>
      <dgm:t>
        <a:bodyPr/>
        <a:lstStyle/>
        <a:p>
          <a:endParaRPr lang="cs-CZ"/>
        </a:p>
      </dgm:t>
    </dgm:pt>
    <dgm:pt modelId="{6DC081CF-BFCA-4AA3-B821-1E13882EF810}" type="sibTrans" cxnId="{647F8A78-799B-45B4-AEB7-049883CB8169}">
      <dgm:prSet/>
      <dgm:spPr/>
    </dgm:pt>
    <dgm:pt modelId="{BEB0340C-51FA-43ED-A038-B5154D5040B0}">
      <dgm:prSet phldrT="[Text]"/>
      <dgm:spPr/>
      <dgm:t>
        <a:bodyPr/>
        <a:lstStyle/>
        <a:p>
          <a:r>
            <a:rPr lang="cs-CZ" dirty="0" smtClean="0"/>
            <a:t>Vejcovody</a:t>
          </a:r>
          <a:endParaRPr lang="cs-CZ" dirty="0"/>
        </a:p>
      </dgm:t>
    </dgm:pt>
    <dgm:pt modelId="{54E59382-5CF0-44FA-9E81-3C0A0AE50BC1}" type="parTrans" cxnId="{8E120D33-6CA1-41C3-9AA0-6EF89A7CABE3}">
      <dgm:prSet/>
      <dgm:spPr/>
      <dgm:t>
        <a:bodyPr/>
        <a:lstStyle/>
        <a:p>
          <a:endParaRPr lang="cs-CZ"/>
        </a:p>
      </dgm:t>
    </dgm:pt>
    <dgm:pt modelId="{BF6386CD-6026-4AE0-904B-359211E4065E}" type="sibTrans" cxnId="{8E120D33-6CA1-41C3-9AA0-6EF89A7CABE3}">
      <dgm:prSet/>
      <dgm:spPr/>
    </dgm:pt>
    <dgm:pt modelId="{DCCEEE1D-A3B0-4EC8-8E8A-2079186A56A7}">
      <dgm:prSet phldrT="[Text]"/>
      <dgm:spPr/>
      <dgm:t>
        <a:bodyPr/>
        <a:lstStyle/>
        <a:p>
          <a:r>
            <a:rPr lang="cs-CZ" dirty="0" smtClean="0"/>
            <a:t>Vaječníky </a:t>
          </a:r>
          <a:endParaRPr lang="cs-CZ" dirty="0"/>
        </a:p>
      </dgm:t>
    </dgm:pt>
    <dgm:pt modelId="{756764F7-363D-4412-86AC-081A36413EB8}" type="parTrans" cxnId="{2C9748C7-F972-4E25-870B-9BB903074C53}">
      <dgm:prSet/>
      <dgm:spPr/>
      <dgm:t>
        <a:bodyPr/>
        <a:lstStyle/>
        <a:p>
          <a:endParaRPr lang="cs-CZ"/>
        </a:p>
      </dgm:t>
    </dgm:pt>
    <dgm:pt modelId="{0C61DEB9-45F7-43CF-BE81-B720DB4C2955}" type="sibTrans" cxnId="{2C9748C7-F972-4E25-870B-9BB903074C53}">
      <dgm:prSet/>
      <dgm:spPr/>
    </dgm:pt>
    <dgm:pt modelId="{5FB3E2BD-2F2A-4085-9101-D43E6E8DA0DB}" type="pres">
      <dgm:prSet presAssocID="{FACE29E9-B519-4998-872C-8962F0B8CDC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0036A5B-49BD-4337-8E77-F720FD5C5BA6}" type="pres">
      <dgm:prSet presAssocID="{4BDEFE2A-0C7C-4C90-AA24-F465A11F11CF}" presName="root1" presStyleCnt="0"/>
      <dgm:spPr/>
    </dgm:pt>
    <dgm:pt modelId="{457B8211-E6F9-4F46-A597-420A693B4B63}" type="pres">
      <dgm:prSet presAssocID="{4BDEFE2A-0C7C-4C90-AA24-F465A11F11C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CE1B218-2BF4-42EF-814C-E7D48D68E170}" type="pres">
      <dgm:prSet presAssocID="{4BDEFE2A-0C7C-4C90-AA24-F465A11F11CF}" presName="level2hierChild" presStyleCnt="0"/>
      <dgm:spPr/>
    </dgm:pt>
    <dgm:pt modelId="{62D1ECB6-BF5C-4EDD-AA68-E4E01380E8E5}" type="pres">
      <dgm:prSet presAssocID="{E1E23347-A284-4C5B-B965-73DD93332BF4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3DED3ED5-453C-4ED2-A6E8-7A7B108B83CA}" type="pres">
      <dgm:prSet presAssocID="{E1E23347-A284-4C5B-B965-73DD93332BF4}" presName="connTx" presStyleLbl="parChTrans1D2" presStyleIdx="0" presStyleCnt="2"/>
      <dgm:spPr/>
      <dgm:t>
        <a:bodyPr/>
        <a:lstStyle/>
        <a:p>
          <a:endParaRPr lang="cs-CZ"/>
        </a:p>
      </dgm:t>
    </dgm:pt>
    <dgm:pt modelId="{CEF5ABC5-5BCD-486A-A2EB-902CAAF117F2}" type="pres">
      <dgm:prSet presAssocID="{1E347B5E-1BB5-4A66-96A0-10A76FB68B3C}" presName="root2" presStyleCnt="0"/>
      <dgm:spPr/>
    </dgm:pt>
    <dgm:pt modelId="{A0918B21-953D-4647-8730-E7C98AEFD37A}" type="pres">
      <dgm:prSet presAssocID="{1E347B5E-1BB5-4A66-96A0-10A76FB68B3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6E45B35-913B-411B-8CE8-3C5051F2F1E1}" type="pres">
      <dgm:prSet presAssocID="{1E347B5E-1BB5-4A66-96A0-10A76FB68B3C}" presName="level3hierChild" presStyleCnt="0"/>
      <dgm:spPr/>
    </dgm:pt>
    <dgm:pt modelId="{74970679-0D79-477B-913F-519EED5E0669}" type="pres">
      <dgm:prSet presAssocID="{7112C841-CD9A-48C2-8849-70110196E411}" presName="conn2-1" presStyleLbl="parChTrans1D3" presStyleIdx="0" presStyleCnt="7"/>
      <dgm:spPr/>
      <dgm:t>
        <a:bodyPr/>
        <a:lstStyle/>
        <a:p>
          <a:endParaRPr lang="cs-CZ"/>
        </a:p>
      </dgm:t>
    </dgm:pt>
    <dgm:pt modelId="{C335F237-D866-4CD2-A9AD-BC31BC40D025}" type="pres">
      <dgm:prSet presAssocID="{7112C841-CD9A-48C2-8849-70110196E411}" presName="connTx" presStyleLbl="parChTrans1D3" presStyleIdx="0" presStyleCnt="7"/>
      <dgm:spPr/>
      <dgm:t>
        <a:bodyPr/>
        <a:lstStyle/>
        <a:p>
          <a:endParaRPr lang="cs-CZ"/>
        </a:p>
      </dgm:t>
    </dgm:pt>
    <dgm:pt modelId="{9C6CFC69-39E5-4955-A09C-A2E10C6B5A87}" type="pres">
      <dgm:prSet presAssocID="{31AF788D-D686-4306-BCB9-E7BA6B9F74E7}" presName="root2" presStyleCnt="0"/>
      <dgm:spPr/>
    </dgm:pt>
    <dgm:pt modelId="{761DCEFA-9C81-4382-934A-397B63B97D56}" type="pres">
      <dgm:prSet presAssocID="{31AF788D-D686-4306-BCB9-E7BA6B9F74E7}" presName="LevelTwoTextNod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397CA2C-F86D-49A9-B928-692A7342FB20}" type="pres">
      <dgm:prSet presAssocID="{31AF788D-D686-4306-BCB9-E7BA6B9F74E7}" presName="level3hierChild" presStyleCnt="0"/>
      <dgm:spPr/>
    </dgm:pt>
    <dgm:pt modelId="{7CA51C39-8C7D-4DBD-A1F8-0AB7E67B7713}" type="pres">
      <dgm:prSet presAssocID="{F00712FE-259D-43E9-BE4F-00FAB22F777B}" presName="conn2-1" presStyleLbl="parChTrans1D3" presStyleIdx="1" presStyleCnt="7"/>
      <dgm:spPr/>
      <dgm:t>
        <a:bodyPr/>
        <a:lstStyle/>
        <a:p>
          <a:endParaRPr lang="cs-CZ"/>
        </a:p>
      </dgm:t>
    </dgm:pt>
    <dgm:pt modelId="{491FA1CC-B2F5-4F45-941F-B81993997103}" type="pres">
      <dgm:prSet presAssocID="{F00712FE-259D-43E9-BE4F-00FAB22F777B}" presName="connTx" presStyleLbl="parChTrans1D3" presStyleIdx="1" presStyleCnt="7"/>
      <dgm:spPr/>
      <dgm:t>
        <a:bodyPr/>
        <a:lstStyle/>
        <a:p>
          <a:endParaRPr lang="cs-CZ"/>
        </a:p>
      </dgm:t>
    </dgm:pt>
    <dgm:pt modelId="{D94DDB6A-D16E-4057-B035-A994FE5F53DD}" type="pres">
      <dgm:prSet presAssocID="{2C6814C8-0199-45BD-8E66-679347C3A891}" presName="root2" presStyleCnt="0"/>
      <dgm:spPr/>
    </dgm:pt>
    <dgm:pt modelId="{A7FB8B29-14A3-462C-9620-63052CA39AFF}" type="pres">
      <dgm:prSet presAssocID="{2C6814C8-0199-45BD-8E66-679347C3A891}" presName="LevelTwoTextNod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722CEE4-0341-41E8-9B4B-8E56D7BAD3E6}" type="pres">
      <dgm:prSet presAssocID="{2C6814C8-0199-45BD-8E66-679347C3A891}" presName="level3hierChild" presStyleCnt="0"/>
      <dgm:spPr/>
    </dgm:pt>
    <dgm:pt modelId="{D23AC452-9605-433B-A22A-89B6A7D0123E}" type="pres">
      <dgm:prSet presAssocID="{3C980A3A-F204-4270-908A-CFEC3587E067}" presName="conn2-1" presStyleLbl="parChTrans1D3" presStyleIdx="2" presStyleCnt="7"/>
      <dgm:spPr/>
      <dgm:t>
        <a:bodyPr/>
        <a:lstStyle/>
        <a:p>
          <a:endParaRPr lang="cs-CZ"/>
        </a:p>
      </dgm:t>
    </dgm:pt>
    <dgm:pt modelId="{1E12F5A2-9D70-4FA3-8E86-364E209B174A}" type="pres">
      <dgm:prSet presAssocID="{3C980A3A-F204-4270-908A-CFEC3587E067}" presName="connTx" presStyleLbl="parChTrans1D3" presStyleIdx="2" presStyleCnt="7"/>
      <dgm:spPr/>
      <dgm:t>
        <a:bodyPr/>
        <a:lstStyle/>
        <a:p>
          <a:endParaRPr lang="cs-CZ"/>
        </a:p>
      </dgm:t>
    </dgm:pt>
    <dgm:pt modelId="{FD43C0D7-302E-4868-AAF6-49E2B3766BBB}" type="pres">
      <dgm:prSet presAssocID="{DE50AE89-5695-43BE-954A-8EFE2B678611}" presName="root2" presStyleCnt="0"/>
      <dgm:spPr/>
    </dgm:pt>
    <dgm:pt modelId="{95F2F79C-C961-4D56-88E4-041BC736501D}" type="pres">
      <dgm:prSet presAssocID="{DE50AE89-5695-43BE-954A-8EFE2B678611}" presName="LevelTwoTextNod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1D363FB-EA08-4F7E-94F7-3C8F1D04267C}" type="pres">
      <dgm:prSet presAssocID="{DE50AE89-5695-43BE-954A-8EFE2B678611}" presName="level3hierChild" presStyleCnt="0"/>
      <dgm:spPr/>
    </dgm:pt>
    <dgm:pt modelId="{8A4920DF-61A9-4905-8466-86925B982252}" type="pres">
      <dgm:prSet presAssocID="{164F3E6D-701F-454C-9116-503CDCFEE1E0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34726DC0-0BEB-4AAE-ABC8-F1476534B298}" type="pres">
      <dgm:prSet presAssocID="{164F3E6D-701F-454C-9116-503CDCFEE1E0}" presName="connTx" presStyleLbl="parChTrans1D2" presStyleIdx="1" presStyleCnt="2"/>
      <dgm:spPr/>
      <dgm:t>
        <a:bodyPr/>
        <a:lstStyle/>
        <a:p>
          <a:endParaRPr lang="cs-CZ"/>
        </a:p>
      </dgm:t>
    </dgm:pt>
    <dgm:pt modelId="{668312BB-C98A-4A5D-9422-A3E90AB99D15}" type="pres">
      <dgm:prSet presAssocID="{706519DD-8DE3-49D7-9945-F87757F5A896}" presName="root2" presStyleCnt="0"/>
      <dgm:spPr/>
    </dgm:pt>
    <dgm:pt modelId="{AEEBDBC6-8779-4256-AAC5-7EBF1C749B0E}" type="pres">
      <dgm:prSet presAssocID="{706519DD-8DE3-49D7-9945-F87757F5A89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1C6FE77-7E3A-4E24-B339-5425E5296BE2}" type="pres">
      <dgm:prSet presAssocID="{706519DD-8DE3-49D7-9945-F87757F5A896}" presName="level3hierChild" presStyleCnt="0"/>
      <dgm:spPr/>
    </dgm:pt>
    <dgm:pt modelId="{319CE75B-1D48-471D-BAC7-611BBB3B73A2}" type="pres">
      <dgm:prSet presAssocID="{1B5C6C64-A3E1-4CA0-8D02-7234F12FAFEE}" presName="conn2-1" presStyleLbl="parChTrans1D3" presStyleIdx="3" presStyleCnt="7"/>
      <dgm:spPr/>
      <dgm:t>
        <a:bodyPr/>
        <a:lstStyle/>
        <a:p>
          <a:endParaRPr lang="cs-CZ"/>
        </a:p>
      </dgm:t>
    </dgm:pt>
    <dgm:pt modelId="{DBE10457-30B3-4842-ADD6-D27E56535841}" type="pres">
      <dgm:prSet presAssocID="{1B5C6C64-A3E1-4CA0-8D02-7234F12FAFEE}" presName="connTx" presStyleLbl="parChTrans1D3" presStyleIdx="3" presStyleCnt="7"/>
      <dgm:spPr/>
      <dgm:t>
        <a:bodyPr/>
        <a:lstStyle/>
        <a:p>
          <a:endParaRPr lang="cs-CZ"/>
        </a:p>
      </dgm:t>
    </dgm:pt>
    <dgm:pt modelId="{B002EAA6-B771-4DCB-93D7-ECB9E4E78FFC}" type="pres">
      <dgm:prSet presAssocID="{E149EDED-4BED-43D3-B414-7AFF4F68A987}" presName="root2" presStyleCnt="0"/>
      <dgm:spPr/>
    </dgm:pt>
    <dgm:pt modelId="{CEAE6277-A857-49D7-8BA8-BCA4047DB3DC}" type="pres">
      <dgm:prSet presAssocID="{E149EDED-4BED-43D3-B414-7AFF4F68A987}" presName="LevelTwoTextNode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F8DB5C0-E68C-4141-9362-4A568F74C488}" type="pres">
      <dgm:prSet presAssocID="{E149EDED-4BED-43D3-B414-7AFF4F68A987}" presName="level3hierChild" presStyleCnt="0"/>
      <dgm:spPr/>
    </dgm:pt>
    <dgm:pt modelId="{89B84782-8C27-44AF-AE18-F8B0BD95D358}" type="pres">
      <dgm:prSet presAssocID="{D0BCBDCD-A657-4288-A258-510359FC8EB0}" presName="conn2-1" presStyleLbl="parChTrans1D3" presStyleIdx="4" presStyleCnt="7"/>
      <dgm:spPr/>
      <dgm:t>
        <a:bodyPr/>
        <a:lstStyle/>
        <a:p>
          <a:endParaRPr lang="cs-CZ"/>
        </a:p>
      </dgm:t>
    </dgm:pt>
    <dgm:pt modelId="{5CB11AB8-2D8D-4549-8870-4E0C89725FEF}" type="pres">
      <dgm:prSet presAssocID="{D0BCBDCD-A657-4288-A258-510359FC8EB0}" presName="connTx" presStyleLbl="parChTrans1D3" presStyleIdx="4" presStyleCnt="7"/>
      <dgm:spPr/>
      <dgm:t>
        <a:bodyPr/>
        <a:lstStyle/>
        <a:p>
          <a:endParaRPr lang="cs-CZ"/>
        </a:p>
      </dgm:t>
    </dgm:pt>
    <dgm:pt modelId="{25284C14-08FD-4021-9432-68380ABE1180}" type="pres">
      <dgm:prSet presAssocID="{3CCDE88D-98F7-45CC-A673-FBA74611A04C}" presName="root2" presStyleCnt="0"/>
      <dgm:spPr/>
    </dgm:pt>
    <dgm:pt modelId="{4D229A41-5D0E-4777-9321-F8C1F5897119}" type="pres">
      <dgm:prSet presAssocID="{3CCDE88D-98F7-45CC-A673-FBA74611A04C}" presName="LevelTwoTextNode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6B6DD13-5BAA-4F25-BE56-288A21D5B6B1}" type="pres">
      <dgm:prSet presAssocID="{3CCDE88D-98F7-45CC-A673-FBA74611A04C}" presName="level3hierChild" presStyleCnt="0"/>
      <dgm:spPr/>
    </dgm:pt>
    <dgm:pt modelId="{336C7FCC-B20F-4EE9-91AE-EBC104941768}" type="pres">
      <dgm:prSet presAssocID="{54E59382-5CF0-44FA-9E81-3C0A0AE50BC1}" presName="conn2-1" presStyleLbl="parChTrans1D3" presStyleIdx="5" presStyleCnt="7"/>
      <dgm:spPr/>
      <dgm:t>
        <a:bodyPr/>
        <a:lstStyle/>
        <a:p>
          <a:endParaRPr lang="cs-CZ"/>
        </a:p>
      </dgm:t>
    </dgm:pt>
    <dgm:pt modelId="{21FF3067-B777-4B1C-B84B-0774CF15D098}" type="pres">
      <dgm:prSet presAssocID="{54E59382-5CF0-44FA-9E81-3C0A0AE50BC1}" presName="connTx" presStyleLbl="parChTrans1D3" presStyleIdx="5" presStyleCnt="7"/>
      <dgm:spPr/>
      <dgm:t>
        <a:bodyPr/>
        <a:lstStyle/>
        <a:p>
          <a:endParaRPr lang="cs-CZ"/>
        </a:p>
      </dgm:t>
    </dgm:pt>
    <dgm:pt modelId="{A516B78F-DBB2-4B96-8085-523D2C3AE74A}" type="pres">
      <dgm:prSet presAssocID="{BEB0340C-51FA-43ED-A038-B5154D5040B0}" presName="root2" presStyleCnt="0"/>
      <dgm:spPr/>
    </dgm:pt>
    <dgm:pt modelId="{0E46C7D7-D99A-4DA2-BB6C-F4FC16FDAF8B}" type="pres">
      <dgm:prSet presAssocID="{BEB0340C-51FA-43ED-A038-B5154D5040B0}" presName="LevelTwoTextNod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62804B6-AFC1-47DA-876D-5272E750C02B}" type="pres">
      <dgm:prSet presAssocID="{BEB0340C-51FA-43ED-A038-B5154D5040B0}" presName="level3hierChild" presStyleCnt="0"/>
      <dgm:spPr/>
    </dgm:pt>
    <dgm:pt modelId="{44D00782-230F-4EC7-8661-37414A623388}" type="pres">
      <dgm:prSet presAssocID="{756764F7-363D-4412-86AC-081A36413EB8}" presName="conn2-1" presStyleLbl="parChTrans1D3" presStyleIdx="6" presStyleCnt="7"/>
      <dgm:spPr/>
      <dgm:t>
        <a:bodyPr/>
        <a:lstStyle/>
        <a:p>
          <a:endParaRPr lang="cs-CZ"/>
        </a:p>
      </dgm:t>
    </dgm:pt>
    <dgm:pt modelId="{6B7F6961-07E9-48FC-A662-7554982EC272}" type="pres">
      <dgm:prSet presAssocID="{756764F7-363D-4412-86AC-081A36413EB8}" presName="connTx" presStyleLbl="parChTrans1D3" presStyleIdx="6" presStyleCnt="7"/>
      <dgm:spPr/>
      <dgm:t>
        <a:bodyPr/>
        <a:lstStyle/>
        <a:p>
          <a:endParaRPr lang="cs-CZ"/>
        </a:p>
      </dgm:t>
    </dgm:pt>
    <dgm:pt modelId="{D48C10C1-A652-4811-8FFB-48475A9E66A4}" type="pres">
      <dgm:prSet presAssocID="{DCCEEE1D-A3B0-4EC8-8E8A-2079186A56A7}" presName="root2" presStyleCnt="0"/>
      <dgm:spPr/>
    </dgm:pt>
    <dgm:pt modelId="{FD7BA9FB-AF10-468D-A8ED-A50E1E34EE40}" type="pres">
      <dgm:prSet presAssocID="{DCCEEE1D-A3B0-4EC8-8E8A-2079186A56A7}" presName="LevelTwoTextNod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7487586-5395-4B63-B13F-08B4820B600D}" type="pres">
      <dgm:prSet presAssocID="{DCCEEE1D-A3B0-4EC8-8E8A-2079186A56A7}" presName="level3hierChild" presStyleCnt="0"/>
      <dgm:spPr/>
    </dgm:pt>
  </dgm:ptLst>
  <dgm:cxnLst>
    <dgm:cxn modelId="{A62BA96C-670E-4B8B-B5F4-0DB955069FBB}" type="presOf" srcId="{31AF788D-D686-4306-BCB9-E7BA6B9F74E7}" destId="{761DCEFA-9C81-4382-934A-397B63B97D56}" srcOrd="0" destOrd="0" presId="urn:microsoft.com/office/officeart/2005/8/layout/hierarchy2"/>
    <dgm:cxn modelId="{2339D425-00D9-432B-A21B-A470EDBF86C7}" type="presOf" srcId="{7112C841-CD9A-48C2-8849-70110196E411}" destId="{74970679-0D79-477B-913F-519EED5E0669}" srcOrd="0" destOrd="0" presId="urn:microsoft.com/office/officeart/2005/8/layout/hierarchy2"/>
    <dgm:cxn modelId="{9F3A9E18-D009-4002-A520-531A01B07DD7}" type="presOf" srcId="{164F3E6D-701F-454C-9116-503CDCFEE1E0}" destId="{8A4920DF-61A9-4905-8466-86925B982252}" srcOrd="0" destOrd="0" presId="urn:microsoft.com/office/officeart/2005/8/layout/hierarchy2"/>
    <dgm:cxn modelId="{0874C067-6269-455B-8248-D27A273E2F3C}" type="presOf" srcId="{F00712FE-259D-43E9-BE4F-00FAB22F777B}" destId="{491FA1CC-B2F5-4F45-941F-B81993997103}" srcOrd="1" destOrd="0" presId="urn:microsoft.com/office/officeart/2005/8/layout/hierarchy2"/>
    <dgm:cxn modelId="{02968DC8-A8BE-45F9-9DFD-8CBC9ED8C3EA}" type="presOf" srcId="{164F3E6D-701F-454C-9116-503CDCFEE1E0}" destId="{34726DC0-0BEB-4AAE-ABC8-F1476534B298}" srcOrd="1" destOrd="0" presId="urn:microsoft.com/office/officeart/2005/8/layout/hierarchy2"/>
    <dgm:cxn modelId="{8E120D33-6CA1-41C3-9AA0-6EF89A7CABE3}" srcId="{706519DD-8DE3-49D7-9945-F87757F5A896}" destId="{BEB0340C-51FA-43ED-A038-B5154D5040B0}" srcOrd="2" destOrd="0" parTransId="{54E59382-5CF0-44FA-9E81-3C0A0AE50BC1}" sibTransId="{BF6386CD-6026-4AE0-904B-359211E4065E}"/>
    <dgm:cxn modelId="{D48D1BF3-7A4E-49D7-AF95-F5EC89CFAAE4}" type="presOf" srcId="{2C6814C8-0199-45BD-8E66-679347C3A891}" destId="{A7FB8B29-14A3-462C-9620-63052CA39AFF}" srcOrd="0" destOrd="0" presId="urn:microsoft.com/office/officeart/2005/8/layout/hierarchy2"/>
    <dgm:cxn modelId="{485820BA-8659-4E65-92B6-727D1DBC1899}" type="presOf" srcId="{1E347B5E-1BB5-4A66-96A0-10A76FB68B3C}" destId="{A0918B21-953D-4647-8730-E7C98AEFD37A}" srcOrd="0" destOrd="0" presId="urn:microsoft.com/office/officeart/2005/8/layout/hierarchy2"/>
    <dgm:cxn modelId="{767CAE1D-9648-4696-ACCB-9105F0F5DF5C}" type="presOf" srcId="{DCCEEE1D-A3B0-4EC8-8E8A-2079186A56A7}" destId="{FD7BA9FB-AF10-468D-A8ED-A50E1E34EE40}" srcOrd="0" destOrd="0" presId="urn:microsoft.com/office/officeart/2005/8/layout/hierarchy2"/>
    <dgm:cxn modelId="{2C9748C7-F972-4E25-870B-9BB903074C53}" srcId="{706519DD-8DE3-49D7-9945-F87757F5A896}" destId="{DCCEEE1D-A3B0-4EC8-8E8A-2079186A56A7}" srcOrd="3" destOrd="0" parTransId="{756764F7-363D-4412-86AC-081A36413EB8}" sibTransId="{0C61DEB9-45F7-43CF-BE81-B720DB4C2955}"/>
    <dgm:cxn modelId="{079A2B4B-FA1D-410F-A6E3-1F42F99B6A21}" type="presOf" srcId="{706519DD-8DE3-49D7-9945-F87757F5A896}" destId="{AEEBDBC6-8779-4256-AAC5-7EBF1C749B0E}" srcOrd="0" destOrd="0" presId="urn:microsoft.com/office/officeart/2005/8/layout/hierarchy2"/>
    <dgm:cxn modelId="{6BF1071B-8161-4753-993E-4915C75D430E}" type="presOf" srcId="{FACE29E9-B519-4998-872C-8962F0B8CDC5}" destId="{5FB3E2BD-2F2A-4085-9101-D43E6E8DA0DB}" srcOrd="0" destOrd="0" presId="urn:microsoft.com/office/officeart/2005/8/layout/hierarchy2"/>
    <dgm:cxn modelId="{670BECF9-F88D-4D87-850A-0FDCB44FCD89}" type="presOf" srcId="{E149EDED-4BED-43D3-B414-7AFF4F68A987}" destId="{CEAE6277-A857-49D7-8BA8-BCA4047DB3DC}" srcOrd="0" destOrd="0" presId="urn:microsoft.com/office/officeart/2005/8/layout/hierarchy2"/>
    <dgm:cxn modelId="{8FB17EAB-8DAF-4388-9B1A-DBCF6729B078}" srcId="{FACE29E9-B519-4998-872C-8962F0B8CDC5}" destId="{4BDEFE2A-0C7C-4C90-AA24-F465A11F11CF}" srcOrd="0" destOrd="0" parTransId="{1D7931A4-415B-430A-BBA5-654B58A57511}" sibTransId="{6AFC0A53-7625-48E2-8903-F03E51DAC244}"/>
    <dgm:cxn modelId="{9B73F533-8D50-47E9-9EA9-1E76E279AF3C}" srcId="{1E347B5E-1BB5-4A66-96A0-10A76FB68B3C}" destId="{DE50AE89-5695-43BE-954A-8EFE2B678611}" srcOrd="2" destOrd="0" parTransId="{3C980A3A-F204-4270-908A-CFEC3587E067}" sibTransId="{5C6FAC41-5A4C-4CE4-B58C-5EB9E4652157}"/>
    <dgm:cxn modelId="{C6F4CBFB-504C-4C3C-A912-DA612FDB432E}" srcId="{4BDEFE2A-0C7C-4C90-AA24-F465A11F11CF}" destId="{706519DD-8DE3-49D7-9945-F87757F5A896}" srcOrd="1" destOrd="0" parTransId="{164F3E6D-701F-454C-9116-503CDCFEE1E0}" sibTransId="{D1BFFE8E-245E-47BF-9874-FBE4A3621842}"/>
    <dgm:cxn modelId="{8498B02A-3622-4926-811F-DDE00108183F}" type="presOf" srcId="{D0BCBDCD-A657-4288-A258-510359FC8EB0}" destId="{89B84782-8C27-44AF-AE18-F8B0BD95D358}" srcOrd="0" destOrd="0" presId="urn:microsoft.com/office/officeart/2005/8/layout/hierarchy2"/>
    <dgm:cxn modelId="{1D3AD672-8010-4581-868D-C29593A3BD17}" type="presOf" srcId="{E1E23347-A284-4C5B-B965-73DD93332BF4}" destId="{3DED3ED5-453C-4ED2-A6E8-7A7B108B83CA}" srcOrd="1" destOrd="0" presId="urn:microsoft.com/office/officeart/2005/8/layout/hierarchy2"/>
    <dgm:cxn modelId="{DC29758B-E828-4682-98E3-DF4538F9B39C}" type="presOf" srcId="{54E59382-5CF0-44FA-9E81-3C0A0AE50BC1}" destId="{336C7FCC-B20F-4EE9-91AE-EBC104941768}" srcOrd="0" destOrd="0" presId="urn:microsoft.com/office/officeart/2005/8/layout/hierarchy2"/>
    <dgm:cxn modelId="{DAFEA31E-5EEB-4856-852A-0D47E6A6D6DE}" type="presOf" srcId="{E1E23347-A284-4C5B-B965-73DD93332BF4}" destId="{62D1ECB6-BF5C-4EDD-AA68-E4E01380E8E5}" srcOrd="0" destOrd="0" presId="urn:microsoft.com/office/officeart/2005/8/layout/hierarchy2"/>
    <dgm:cxn modelId="{2819C857-6003-47C3-8C58-0BCFE9D3FD1F}" type="presOf" srcId="{1B5C6C64-A3E1-4CA0-8D02-7234F12FAFEE}" destId="{DBE10457-30B3-4842-ADD6-D27E56535841}" srcOrd="1" destOrd="0" presId="urn:microsoft.com/office/officeart/2005/8/layout/hierarchy2"/>
    <dgm:cxn modelId="{647F8A78-799B-45B4-AEB7-049883CB8169}" srcId="{706519DD-8DE3-49D7-9945-F87757F5A896}" destId="{3CCDE88D-98F7-45CC-A673-FBA74611A04C}" srcOrd="1" destOrd="0" parTransId="{D0BCBDCD-A657-4288-A258-510359FC8EB0}" sibTransId="{6DC081CF-BFCA-4AA3-B821-1E13882EF810}"/>
    <dgm:cxn modelId="{45160BD5-09EE-40AC-97C6-57115211A39C}" type="presOf" srcId="{BEB0340C-51FA-43ED-A038-B5154D5040B0}" destId="{0E46C7D7-D99A-4DA2-BB6C-F4FC16FDAF8B}" srcOrd="0" destOrd="0" presId="urn:microsoft.com/office/officeart/2005/8/layout/hierarchy2"/>
    <dgm:cxn modelId="{60777F19-B7EF-4F31-BB13-18EF160B142E}" srcId="{1E347B5E-1BB5-4A66-96A0-10A76FB68B3C}" destId="{31AF788D-D686-4306-BCB9-E7BA6B9F74E7}" srcOrd="0" destOrd="0" parTransId="{7112C841-CD9A-48C2-8849-70110196E411}" sibTransId="{4CAA3C15-2A32-48B7-A07E-2D0539840A20}"/>
    <dgm:cxn modelId="{E740C1E3-2F60-4271-8A6E-FF692C5E1DA4}" type="presOf" srcId="{54E59382-5CF0-44FA-9E81-3C0A0AE50BC1}" destId="{21FF3067-B777-4B1C-B84B-0774CF15D098}" srcOrd="1" destOrd="0" presId="urn:microsoft.com/office/officeart/2005/8/layout/hierarchy2"/>
    <dgm:cxn modelId="{D0B5049B-90DF-45BA-A316-F586F06E8072}" type="presOf" srcId="{4BDEFE2A-0C7C-4C90-AA24-F465A11F11CF}" destId="{457B8211-E6F9-4F46-A597-420A693B4B63}" srcOrd="0" destOrd="0" presId="urn:microsoft.com/office/officeart/2005/8/layout/hierarchy2"/>
    <dgm:cxn modelId="{17BC2C15-C052-404B-8D5A-64C02B085432}" type="presOf" srcId="{F00712FE-259D-43E9-BE4F-00FAB22F777B}" destId="{7CA51C39-8C7D-4DBD-A1F8-0AB7E67B7713}" srcOrd="0" destOrd="0" presId="urn:microsoft.com/office/officeart/2005/8/layout/hierarchy2"/>
    <dgm:cxn modelId="{F832F9B4-0FD4-49AF-97FA-ABCA45F88CD1}" type="presOf" srcId="{1B5C6C64-A3E1-4CA0-8D02-7234F12FAFEE}" destId="{319CE75B-1D48-471D-BAC7-611BBB3B73A2}" srcOrd="0" destOrd="0" presId="urn:microsoft.com/office/officeart/2005/8/layout/hierarchy2"/>
    <dgm:cxn modelId="{D57F0232-898B-4A37-8C9B-62018DFCB862}" type="presOf" srcId="{3C980A3A-F204-4270-908A-CFEC3587E067}" destId="{1E12F5A2-9D70-4FA3-8E86-364E209B174A}" srcOrd="1" destOrd="0" presId="urn:microsoft.com/office/officeart/2005/8/layout/hierarchy2"/>
    <dgm:cxn modelId="{6F86F146-2A11-4E73-81B8-430AFFA2B702}" type="presOf" srcId="{DE50AE89-5695-43BE-954A-8EFE2B678611}" destId="{95F2F79C-C961-4D56-88E4-041BC736501D}" srcOrd="0" destOrd="0" presId="urn:microsoft.com/office/officeart/2005/8/layout/hierarchy2"/>
    <dgm:cxn modelId="{943BD578-1B69-40D8-A743-F48A4F8A09A7}" srcId="{4BDEFE2A-0C7C-4C90-AA24-F465A11F11CF}" destId="{1E347B5E-1BB5-4A66-96A0-10A76FB68B3C}" srcOrd="0" destOrd="0" parTransId="{E1E23347-A284-4C5B-B965-73DD93332BF4}" sibTransId="{AE8DCA89-E17A-4203-B743-6BF6EE394FDE}"/>
    <dgm:cxn modelId="{342BCF09-2DE2-43C6-B6A6-50FBDF53E4B0}" type="presOf" srcId="{7112C841-CD9A-48C2-8849-70110196E411}" destId="{C335F237-D866-4CD2-A9AD-BC31BC40D025}" srcOrd="1" destOrd="0" presId="urn:microsoft.com/office/officeart/2005/8/layout/hierarchy2"/>
    <dgm:cxn modelId="{C3285ECF-24D4-4A8A-A57A-F510348AE283}" type="presOf" srcId="{3C980A3A-F204-4270-908A-CFEC3587E067}" destId="{D23AC452-9605-433B-A22A-89B6A7D0123E}" srcOrd="0" destOrd="0" presId="urn:microsoft.com/office/officeart/2005/8/layout/hierarchy2"/>
    <dgm:cxn modelId="{5601E1F2-1C25-4C86-8741-F4EB8E334D73}" srcId="{1E347B5E-1BB5-4A66-96A0-10A76FB68B3C}" destId="{2C6814C8-0199-45BD-8E66-679347C3A891}" srcOrd="1" destOrd="0" parTransId="{F00712FE-259D-43E9-BE4F-00FAB22F777B}" sibTransId="{2733420C-CE90-4F63-BFDD-7B7B96F0812F}"/>
    <dgm:cxn modelId="{C32FF971-DF75-49B1-84C4-63629F182681}" srcId="{706519DD-8DE3-49D7-9945-F87757F5A896}" destId="{E149EDED-4BED-43D3-B414-7AFF4F68A987}" srcOrd="0" destOrd="0" parTransId="{1B5C6C64-A3E1-4CA0-8D02-7234F12FAFEE}" sibTransId="{C5E9D0EE-3ED0-4DF1-A421-C5E1F47A229B}"/>
    <dgm:cxn modelId="{5485FA7D-910D-4BA5-B301-96354E934C1D}" type="presOf" srcId="{756764F7-363D-4412-86AC-081A36413EB8}" destId="{44D00782-230F-4EC7-8661-37414A623388}" srcOrd="0" destOrd="0" presId="urn:microsoft.com/office/officeart/2005/8/layout/hierarchy2"/>
    <dgm:cxn modelId="{082D7421-65E3-450E-9328-7745930EF108}" type="presOf" srcId="{3CCDE88D-98F7-45CC-A673-FBA74611A04C}" destId="{4D229A41-5D0E-4777-9321-F8C1F5897119}" srcOrd="0" destOrd="0" presId="urn:microsoft.com/office/officeart/2005/8/layout/hierarchy2"/>
    <dgm:cxn modelId="{AD27A186-7C98-4094-97D8-4C64B8F595B3}" type="presOf" srcId="{D0BCBDCD-A657-4288-A258-510359FC8EB0}" destId="{5CB11AB8-2D8D-4549-8870-4E0C89725FEF}" srcOrd="1" destOrd="0" presId="urn:microsoft.com/office/officeart/2005/8/layout/hierarchy2"/>
    <dgm:cxn modelId="{7B241CFF-2A68-4C76-950C-43DBB8FF90C1}" type="presOf" srcId="{756764F7-363D-4412-86AC-081A36413EB8}" destId="{6B7F6961-07E9-48FC-A662-7554982EC272}" srcOrd="1" destOrd="0" presId="urn:microsoft.com/office/officeart/2005/8/layout/hierarchy2"/>
    <dgm:cxn modelId="{B7C7161C-63A2-479C-A0BC-E2E95B0339C2}" type="presParOf" srcId="{5FB3E2BD-2F2A-4085-9101-D43E6E8DA0DB}" destId="{C0036A5B-49BD-4337-8E77-F720FD5C5BA6}" srcOrd="0" destOrd="0" presId="urn:microsoft.com/office/officeart/2005/8/layout/hierarchy2"/>
    <dgm:cxn modelId="{FD50B6DE-58DB-4D5D-98C0-79AFD893BA1A}" type="presParOf" srcId="{C0036A5B-49BD-4337-8E77-F720FD5C5BA6}" destId="{457B8211-E6F9-4F46-A597-420A693B4B63}" srcOrd="0" destOrd="0" presId="urn:microsoft.com/office/officeart/2005/8/layout/hierarchy2"/>
    <dgm:cxn modelId="{3160DE2B-21EF-4EA9-AB5B-A8045B5079D3}" type="presParOf" srcId="{C0036A5B-49BD-4337-8E77-F720FD5C5BA6}" destId="{6CE1B218-2BF4-42EF-814C-E7D48D68E170}" srcOrd="1" destOrd="0" presId="urn:microsoft.com/office/officeart/2005/8/layout/hierarchy2"/>
    <dgm:cxn modelId="{2754DFC6-2031-4726-8DD8-4B6EA09C71C7}" type="presParOf" srcId="{6CE1B218-2BF4-42EF-814C-E7D48D68E170}" destId="{62D1ECB6-BF5C-4EDD-AA68-E4E01380E8E5}" srcOrd="0" destOrd="0" presId="urn:microsoft.com/office/officeart/2005/8/layout/hierarchy2"/>
    <dgm:cxn modelId="{E145871D-8233-48E2-9431-EF04D3ABC74C}" type="presParOf" srcId="{62D1ECB6-BF5C-4EDD-AA68-E4E01380E8E5}" destId="{3DED3ED5-453C-4ED2-A6E8-7A7B108B83CA}" srcOrd="0" destOrd="0" presId="urn:microsoft.com/office/officeart/2005/8/layout/hierarchy2"/>
    <dgm:cxn modelId="{188487F0-DDC5-40DA-B767-5D78A994FFB9}" type="presParOf" srcId="{6CE1B218-2BF4-42EF-814C-E7D48D68E170}" destId="{CEF5ABC5-5BCD-486A-A2EB-902CAAF117F2}" srcOrd="1" destOrd="0" presId="urn:microsoft.com/office/officeart/2005/8/layout/hierarchy2"/>
    <dgm:cxn modelId="{3FC2FD7A-8199-4696-9173-2EF5A92191A5}" type="presParOf" srcId="{CEF5ABC5-5BCD-486A-A2EB-902CAAF117F2}" destId="{A0918B21-953D-4647-8730-E7C98AEFD37A}" srcOrd="0" destOrd="0" presId="urn:microsoft.com/office/officeart/2005/8/layout/hierarchy2"/>
    <dgm:cxn modelId="{20553240-E396-4893-8F10-852C47294B36}" type="presParOf" srcId="{CEF5ABC5-5BCD-486A-A2EB-902CAAF117F2}" destId="{F6E45B35-913B-411B-8CE8-3C5051F2F1E1}" srcOrd="1" destOrd="0" presId="urn:microsoft.com/office/officeart/2005/8/layout/hierarchy2"/>
    <dgm:cxn modelId="{91D33355-6D0B-4858-8627-C13E108893F2}" type="presParOf" srcId="{F6E45B35-913B-411B-8CE8-3C5051F2F1E1}" destId="{74970679-0D79-477B-913F-519EED5E0669}" srcOrd="0" destOrd="0" presId="urn:microsoft.com/office/officeart/2005/8/layout/hierarchy2"/>
    <dgm:cxn modelId="{E6477633-F13F-4912-9C45-8B294A276CFD}" type="presParOf" srcId="{74970679-0D79-477B-913F-519EED5E0669}" destId="{C335F237-D866-4CD2-A9AD-BC31BC40D025}" srcOrd="0" destOrd="0" presId="urn:microsoft.com/office/officeart/2005/8/layout/hierarchy2"/>
    <dgm:cxn modelId="{DDC88F65-B5BA-4F16-BB5F-573D3AEF02F5}" type="presParOf" srcId="{F6E45B35-913B-411B-8CE8-3C5051F2F1E1}" destId="{9C6CFC69-39E5-4955-A09C-A2E10C6B5A87}" srcOrd="1" destOrd="0" presId="urn:microsoft.com/office/officeart/2005/8/layout/hierarchy2"/>
    <dgm:cxn modelId="{76FDE23B-E232-4677-B6D3-3268421C886D}" type="presParOf" srcId="{9C6CFC69-39E5-4955-A09C-A2E10C6B5A87}" destId="{761DCEFA-9C81-4382-934A-397B63B97D56}" srcOrd="0" destOrd="0" presId="urn:microsoft.com/office/officeart/2005/8/layout/hierarchy2"/>
    <dgm:cxn modelId="{5CC77C5B-E1A0-473F-9DDC-77A26F8BBCEC}" type="presParOf" srcId="{9C6CFC69-39E5-4955-A09C-A2E10C6B5A87}" destId="{3397CA2C-F86D-49A9-B928-692A7342FB20}" srcOrd="1" destOrd="0" presId="urn:microsoft.com/office/officeart/2005/8/layout/hierarchy2"/>
    <dgm:cxn modelId="{F4E4F4B1-1425-4BC9-B76B-7FBAEFF799FA}" type="presParOf" srcId="{F6E45B35-913B-411B-8CE8-3C5051F2F1E1}" destId="{7CA51C39-8C7D-4DBD-A1F8-0AB7E67B7713}" srcOrd="2" destOrd="0" presId="urn:microsoft.com/office/officeart/2005/8/layout/hierarchy2"/>
    <dgm:cxn modelId="{0CCDF41E-D546-4DB2-B884-2310D3CAB116}" type="presParOf" srcId="{7CA51C39-8C7D-4DBD-A1F8-0AB7E67B7713}" destId="{491FA1CC-B2F5-4F45-941F-B81993997103}" srcOrd="0" destOrd="0" presId="urn:microsoft.com/office/officeart/2005/8/layout/hierarchy2"/>
    <dgm:cxn modelId="{287F9A77-3722-40B1-A1AF-E6797C5FCF03}" type="presParOf" srcId="{F6E45B35-913B-411B-8CE8-3C5051F2F1E1}" destId="{D94DDB6A-D16E-4057-B035-A994FE5F53DD}" srcOrd="3" destOrd="0" presId="urn:microsoft.com/office/officeart/2005/8/layout/hierarchy2"/>
    <dgm:cxn modelId="{3F89DC56-B44B-4857-B816-EB803103939C}" type="presParOf" srcId="{D94DDB6A-D16E-4057-B035-A994FE5F53DD}" destId="{A7FB8B29-14A3-462C-9620-63052CA39AFF}" srcOrd="0" destOrd="0" presId="urn:microsoft.com/office/officeart/2005/8/layout/hierarchy2"/>
    <dgm:cxn modelId="{557D363A-CD02-448C-B43F-9A9294A3ECEF}" type="presParOf" srcId="{D94DDB6A-D16E-4057-B035-A994FE5F53DD}" destId="{4722CEE4-0341-41E8-9B4B-8E56D7BAD3E6}" srcOrd="1" destOrd="0" presId="urn:microsoft.com/office/officeart/2005/8/layout/hierarchy2"/>
    <dgm:cxn modelId="{3694277B-F074-42A2-9EBE-4669BA6D8F68}" type="presParOf" srcId="{F6E45B35-913B-411B-8CE8-3C5051F2F1E1}" destId="{D23AC452-9605-433B-A22A-89B6A7D0123E}" srcOrd="4" destOrd="0" presId="urn:microsoft.com/office/officeart/2005/8/layout/hierarchy2"/>
    <dgm:cxn modelId="{5C4B750A-06F9-4C2D-A0E2-0F6B704AD447}" type="presParOf" srcId="{D23AC452-9605-433B-A22A-89B6A7D0123E}" destId="{1E12F5A2-9D70-4FA3-8E86-364E209B174A}" srcOrd="0" destOrd="0" presId="urn:microsoft.com/office/officeart/2005/8/layout/hierarchy2"/>
    <dgm:cxn modelId="{87863FA5-D087-4241-808B-176C3BA1FECD}" type="presParOf" srcId="{F6E45B35-913B-411B-8CE8-3C5051F2F1E1}" destId="{FD43C0D7-302E-4868-AAF6-49E2B3766BBB}" srcOrd="5" destOrd="0" presId="urn:microsoft.com/office/officeart/2005/8/layout/hierarchy2"/>
    <dgm:cxn modelId="{05CDACF6-3BD0-41DB-99CD-BFA270E14338}" type="presParOf" srcId="{FD43C0D7-302E-4868-AAF6-49E2B3766BBB}" destId="{95F2F79C-C961-4D56-88E4-041BC736501D}" srcOrd="0" destOrd="0" presId="urn:microsoft.com/office/officeart/2005/8/layout/hierarchy2"/>
    <dgm:cxn modelId="{9156DB0E-10CD-4C98-8463-C5244E694131}" type="presParOf" srcId="{FD43C0D7-302E-4868-AAF6-49E2B3766BBB}" destId="{21D363FB-EA08-4F7E-94F7-3C8F1D04267C}" srcOrd="1" destOrd="0" presId="urn:microsoft.com/office/officeart/2005/8/layout/hierarchy2"/>
    <dgm:cxn modelId="{9ED24804-681D-4A61-96B2-B64E91BAB6E8}" type="presParOf" srcId="{6CE1B218-2BF4-42EF-814C-E7D48D68E170}" destId="{8A4920DF-61A9-4905-8466-86925B982252}" srcOrd="2" destOrd="0" presId="urn:microsoft.com/office/officeart/2005/8/layout/hierarchy2"/>
    <dgm:cxn modelId="{9458F232-3B88-4062-B110-FF6BD813D55B}" type="presParOf" srcId="{8A4920DF-61A9-4905-8466-86925B982252}" destId="{34726DC0-0BEB-4AAE-ABC8-F1476534B298}" srcOrd="0" destOrd="0" presId="urn:microsoft.com/office/officeart/2005/8/layout/hierarchy2"/>
    <dgm:cxn modelId="{23148827-695C-4E8C-9CE9-8E9E959A3E9A}" type="presParOf" srcId="{6CE1B218-2BF4-42EF-814C-E7D48D68E170}" destId="{668312BB-C98A-4A5D-9422-A3E90AB99D15}" srcOrd="3" destOrd="0" presId="urn:microsoft.com/office/officeart/2005/8/layout/hierarchy2"/>
    <dgm:cxn modelId="{A7C2D108-6765-4172-A919-8DD078CC15DD}" type="presParOf" srcId="{668312BB-C98A-4A5D-9422-A3E90AB99D15}" destId="{AEEBDBC6-8779-4256-AAC5-7EBF1C749B0E}" srcOrd="0" destOrd="0" presId="urn:microsoft.com/office/officeart/2005/8/layout/hierarchy2"/>
    <dgm:cxn modelId="{133876E2-13C3-43E7-B0F6-095566B123DE}" type="presParOf" srcId="{668312BB-C98A-4A5D-9422-A3E90AB99D15}" destId="{F1C6FE77-7E3A-4E24-B339-5425E5296BE2}" srcOrd="1" destOrd="0" presId="urn:microsoft.com/office/officeart/2005/8/layout/hierarchy2"/>
    <dgm:cxn modelId="{B929753A-E83A-47E7-8A24-A7AC5F863F04}" type="presParOf" srcId="{F1C6FE77-7E3A-4E24-B339-5425E5296BE2}" destId="{319CE75B-1D48-471D-BAC7-611BBB3B73A2}" srcOrd="0" destOrd="0" presId="urn:microsoft.com/office/officeart/2005/8/layout/hierarchy2"/>
    <dgm:cxn modelId="{F8CC6FC3-A9D5-4015-8F8A-D05C50801B08}" type="presParOf" srcId="{319CE75B-1D48-471D-BAC7-611BBB3B73A2}" destId="{DBE10457-30B3-4842-ADD6-D27E56535841}" srcOrd="0" destOrd="0" presId="urn:microsoft.com/office/officeart/2005/8/layout/hierarchy2"/>
    <dgm:cxn modelId="{668D02B0-6BA6-4856-851F-2C5E29DD147E}" type="presParOf" srcId="{F1C6FE77-7E3A-4E24-B339-5425E5296BE2}" destId="{B002EAA6-B771-4DCB-93D7-ECB9E4E78FFC}" srcOrd="1" destOrd="0" presId="urn:microsoft.com/office/officeart/2005/8/layout/hierarchy2"/>
    <dgm:cxn modelId="{718ABC58-4D35-4F13-A9A0-FA697BB0F2FD}" type="presParOf" srcId="{B002EAA6-B771-4DCB-93D7-ECB9E4E78FFC}" destId="{CEAE6277-A857-49D7-8BA8-BCA4047DB3DC}" srcOrd="0" destOrd="0" presId="urn:microsoft.com/office/officeart/2005/8/layout/hierarchy2"/>
    <dgm:cxn modelId="{85F13FBD-5269-47CF-B49A-DF20AE1B592A}" type="presParOf" srcId="{B002EAA6-B771-4DCB-93D7-ECB9E4E78FFC}" destId="{CF8DB5C0-E68C-4141-9362-4A568F74C488}" srcOrd="1" destOrd="0" presId="urn:microsoft.com/office/officeart/2005/8/layout/hierarchy2"/>
    <dgm:cxn modelId="{B9786B6B-6523-4E00-AF43-F2DF080C481A}" type="presParOf" srcId="{F1C6FE77-7E3A-4E24-B339-5425E5296BE2}" destId="{89B84782-8C27-44AF-AE18-F8B0BD95D358}" srcOrd="2" destOrd="0" presId="urn:microsoft.com/office/officeart/2005/8/layout/hierarchy2"/>
    <dgm:cxn modelId="{3F6498D6-E1B7-46E6-9792-E566FB446ACE}" type="presParOf" srcId="{89B84782-8C27-44AF-AE18-F8B0BD95D358}" destId="{5CB11AB8-2D8D-4549-8870-4E0C89725FEF}" srcOrd="0" destOrd="0" presId="urn:microsoft.com/office/officeart/2005/8/layout/hierarchy2"/>
    <dgm:cxn modelId="{D8EC9701-9FEA-475F-A437-FB96EFF07BA4}" type="presParOf" srcId="{F1C6FE77-7E3A-4E24-B339-5425E5296BE2}" destId="{25284C14-08FD-4021-9432-68380ABE1180}" srcOrd="3" destOrd="0" presId="urn:microsoft.com/office/officeart/2005/8/layout/hierarchy2"/>
    <dgm:cxn modelId="{1EB48B42-8C33-4147-AA4D-A4170FA4F5F7}" type="presParOf" srcId="{25284C14-08FD-4021-9432-68380ABE1180}" destId="{4D229A41-5D0E-4777-9321-F8C1F5897119}" srcOrd="0" destOrd="0" presId="urn:microsoft.com/office/officeart/2005/8/layout/hierarchy2"/>
    <dgm:cxn modelId="{7DF64E7D-26A6-465C-8B5D-6FDC42D40EDE}" type="presParOf" srcId="{25284C14-08FD-4021-9432-68380ABE1180}" destId="{B6B6DD13-5BAA-4F25-BE56-288A21D5B6B1}" srcOrd="1" destOrd="0" presId="urn:microsoft.com/office/officeart/2005/8/layout/hierarchy2"/>
    <dgm:cxn modelId="{A3CBB83A-99F5-4BE6-B2F4-83E4BF6E6534}" type="presParOf" srcId="{F1C6FE77-7E3A-4E24-B339-5425E5296BE2}" destId="{336C7FCC-B20F-4EE9-91AE-EBC104941768}" srcOrd="4" destOrd="0" presId="urn:microsoft.com/office/officeart/2005/8/layout/hierarchy2"/>
    <dgm:cxn modelId="{C768F0E7-0578-40F4-A2A4-4B5178CDDBD3}" type="presParOf" srcId="{336C7FCC-B20F-4EE9-91AE-EBC104941768}" destId="{21FF3067-B777-4B1C-B84B-0774CF15D098}" srcOrd="0" destOrd="0" presId="urn:microsoft.com/office/officeart/2005/8/layout/hierarchy2"/>
    <dgm:cxn modelId="{FE573967-EB68-42F8-93A8-ED804523F86E}" type="presParOf" srcId="{F1C6FE77-7E3A-4E24-B339-5425E5296BE2}" destId="{A516B78F-DBB2-4B96-8085-523D2C3AE74A}" srcOrd="5" destOrd="0" presId="urn:microsoft.com/office/officeart/2005/8/layout/hierarchy2"/>
    <dgm:cxn modelId="{78C06380-E8C5-491E-879B-6F14A504A56A}" type="presParOf" srcId="{A516B78F-DBB2-4B96-8085-523D2C3AE74A}" destId="{0E46C7D7-D99A-4DA2-BB6C-F4FC16FDAF8B}" srcOrd="0" destOrd="0" presId="urn:microsoft.com/office/officeart/2005/8/layout/hierarchy2"/>
    <dgm:cxn modelId="{EA7A5E43-68AC-46A7-BD5D-78D4387B7E53}" type="presParOf" srcId="{A516B78F-DBB2-4B96-8085-523D2C3AE74A}" destId="{062804B6-AFC1-47DA-876D-5272E750C02B}" srcOrd="1" destOrd="0" presId="urn:microsoft.com/office/officeart/2005/8/layout/hierarchy2"/>
    <dgm:cxn modelId="{0BD8F529-0BB5-471A-8900-79AE342C885E}" type="presParOf" srcId="{F1C6FE77-7E3A-4E24-B339-5425E5296BE2}" destId="{44D00782-230F-4EC7-8661-37414A623388}" srcOrd="6" destOrd="0" presId="urn:microsoft.com/office/officeart/2005/8/layout/hierarchy2"/>
    <dgm:cxn modelId="{8D9D81DD-B464-4673-A123-2F02C6AA2404}" type="presParOf" srcId="{44D00782-230F-4EC7-8661-37414A623388}" destId="{6B7F6961-07E9-48FC-A662-7554982EC272}" srcOrd="0" destOrd="0" presId="urn:microsoft.com/office/officeart/2005/8/layout/hierarchy2"/>
    <dgm:cxn modelId="{FF32D477-FB33-4C74-AC58-8693F380E53D}" type="presParOf" srcId="{F1C6FE77-7E3A-4E24-B339-5425E5296BE2}" destId="{D48C10C1-A652-4811-8FFB-48475A9E66A4}" srcOrd="7" destOrd="0" presId="urn:microsoft.com/office/officeart/2005/8/layout/hierarchy2"/>
    <dgm:cxn modelId="{9F5DBAE0-4AAE-42C0-B372-9866E31B5B64}" type="presParOf" srcId="{D48C10C1-A652-4811-8FFB-48475A9E66A4}" destId="{FD7BA9FB-AF10-468D-A8ED-A50E1E34EE40}" srcOrd="0" destOrd="0" presId="urn:microsoft.com/office/officeart/2005/8/layout/hierarchy2"/>
    <dgm:cxn modelId="{69E5A468-C80B-4BA6-AD33-9571EBA64B65}" type="presParOf" srcId="{D48C10C1-A652-4811-8FFB-48475A9E66A4}" destId="{97487586-5395-4B63-B13F-08B4820B600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704009-DB7B-4FAE-9372-0E9C86D7257B}">
      <dsp:nvSpPr>
        <dsp:cNvPr id="0" name=""/>
        <dsp:cNvSpPr/>
      </dsp:nvSpPr>
      <dsp:spPr>
        <a:xfrm>
          <a:off x="1391699" y="1597046"/>
          <a:ext cx="1232684" cy="616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Mužské pohlavní orgány</a:t>
          </a:r>
          <a:endParaRPr lang="cs-CZ" sz="1300" kern="1200" dirty="0"/>
        </a:p>
      </dsp:txBody>
      <dsp:txXfrm>
        <a:off x="1391699" y="1597046"/>
        <a:ext cx="1232684" cy="616342"/>
      </dsp:txXfrm>
    </dsp:sp>
    <dsp:sp modelId="{8F74EC91-1D06-4717-B803-318B04F4AD2D}">
      <dsp:nvSpPr>
        <dsp:cNvPr id="0" name=""/>
        <dsp:cNvSpPr/>
      </dsp:nvSpPr>
      <dsp:spPr>
        <a:xfrm rot="17500715">
          <a:off x="2203521" y="1273641"/>
          <a:ext cx="1334798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334798" y="1138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7500715">
        <a:off x="2837550" y="1251653"/>
        <a:ext cx="66739" cy="66739"/>
      </dsp:txXfrm>
    </dsp:sp>
    <dsp:sp modelId="{95D23F97-4CD4-40AB-BDDA-8AF9E7C63CAC}">
      <dsp:nvSpPr>
        <dsp:cNvPr id="0" name=""/>
        <dsp:cNvSpPr/>
      </dsp:nvSpPr>
      <dsp:spPr>
        <a:xfrm>
          <a:off x="3117457" y="356657"/>
          <a:ext cx="1232684" cy="616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Vnější</a:t>
          </a:r>
          <a:endParaRPr lang="cs-CZ" sz="1300" kern="1200" dirty="0"/>
        </a:p>
      </dsp:txBody>
      <dsp:txXfrm>
        <a:off x="3117457" y="356657"/>
        <a:ext cx="1232684" cy="616342"/>
      </dsp:txXfrm>
    </dsp:sp>
    <dsp:sp modelId="{8B79B3EA-0053-45F1-8ECD-C2A1F3847EE4}">
      <dsp:nvSpPr>
        <dsp:cNvPr id="0" name=""/>
        <dsp:cNvSpPr/>
      </dsp:nvSpPr>
      <dsp:spPr>
        <a:xfrm rot="19457599">
          <a:off x="4293068" y="476248"/>
          <a:ext cx="607222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607222" y="1138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9457599">
        <a:off x="4581498" y="472449"/>
        <a:ext cx="30361" cy="30361"/>
      </dsp:txXfrm>
    </dsp:sp>
    <dsp:sp modelId="{C4BF3D5E-FDCE-4FCF-9133-8B4328ECFDAB}">
      <dsp:nvSpPr>
        <dsp:cNvPr id="0" name=""/>
        <dsp:cNvSpPr/>
      </dsp:nvSpPr>
      <dsp:spPr>
        <a:xfrm>
          <a:off x="4843216" y="2260"/>
          <a:ext cx="1232684" cy="616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Penis </a:t>
          </a:r>
          <a:endParaRPr lang="cs-CZ" sz="1300" kern="1200" dirty="0"/>
        </a:p>
      </dsp:txBody>
      <dsp:txXfrm>
        <a:off x="4843216" y="2260"/>
        <a:ext cx="1232684" cy="616342"/>
      </dsp:txXfrm>
    </dsp:sp>
    <dsp:sp modelId="{6AAD3651-36AC-4805-A382-7AA113C0E984}">
      <dsp:nvSpPr>
        <dsp:cNvPr id="0" name=""/>
        <dsp:cNvSpPr/>
      </dsp:nvSpPr>
      <dsp:spPr>
        <a:xfrm rot="2142401">
          <a:off x="4293068" y="830645"/>
          <a:ext cx="607222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607222" y="1138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142401">
        <a:off x="4581498" y="826846"/>
        <a:ext cx="30361" cy="30361"/>
      </dsp:txXfrm>
    </dsp:sp>
    <dsp:sp modelId="{C21F399E-464A-40FC-811B-35C7D9F5C19B}">
      <dsp:nvSpPr>
        <dsp:cNvPr id="0" name=""/>
        <dsp:cNvSpPr/>
      </dsp:nvSpPr>
      <dsp:spPr>
        <a:xfrm>
          <a:off x="4843216" y="711054"/>
          <a:ext cx="1232684" cy="616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Šourek</a:t>
          </a:r>
          <a:endParaRPr lang="cs-CZ" sz="1300" kern="1200" dirty="0"/>
        </a:p>
      </dsp:txBody>
      <dsp:txXfrm>
        <a:off x="4843216" y="711054"/>
        <a:ext cx="1232684" cy="616342"/>
      </dsp:txXfrm>
    </dsp:sp>
    <dsp:sp modelId="{BE175390-2CA1-453D-8D33-F7CB13686381}">
      <dsp:nvSpPr>
        <dsp:cNvPr id="0" name=""/>
        <dsp:cNvSpPr/>
      </dsp:nvSpPr>
      <dsp:spPr>
        <a:xfrm rot="4099285">
          <a:off x="2203521" y="2514029"/>
          <a:ext cx="1334798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334798" y="1138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4099285">
        <a:off x="2837550" y="2492041"/>
        <a:ext cx="66739" cy="66739"/>
      </dsp:txXfrm>
    </dsp:sp>
    <dsp:sp modelId="{2C534F58-4146-4A98-A85D-1F03A61F96F1}">
      <dsp:nvSpPr>
        <dsp:cNvPr id="0" name=""/>
        <dsp:cNvSpPr/>
      </dsp:nvSpPr>
      <dsp:spPr>
        <a:xfrm>
          <a:off x="3117457" y="2837434"/>
          <a:ext cx="1232684" cy="616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Vnitřní</a:t>
          </a:r>
          <a:endParaRPr lang="cs-CZ" sz="1300" kern="1200" dirty="0"/>
        </a:p>
      </dsp:txBody>
      <dsp:txXfrm>
        <a:off x="3117457" y="2837434"/>
        <a:ext cx="1232684" cy="616342"/>
      </dsp:txXfrm>
    </dsp:sp>
    <dsp:sp modelId="{37C14326-36F6-4CB4-9CC9-0B2E221D4AE6}">
      <dsp:nvSpPr>
        <dsp:cNvPr id="0" name=""/>
        <dsp:cNvSpPr/>
      </dsp:nvSpPr>
      <dsp:spPr>
        <a:xfrm rot="17350740">
          <a:off x="3846233" y="2425430"/>
          <a:ext cx="1500891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500891" y="1138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7350740">
        <a:off x="4559156" y="2399290"/>
        <a:ext cx="75044" cy="75044"/>
      </dsp:txXfrm>
    </dsp:sp>
    <dsp:sp modelId="{6DE32E03-FC4A-4467-977B-811E01382C2A}">
      <dsp:nvSpPr>
        <dsp:cNvPr id="0" name=""/>
        <dsp:cNvSpPr/>
      </dsp:nvSpPr>
      <dsp:spPr>
        <a:xfrm>
          <a:off x="4843216" y="1419847"/>
          <a:ext cx="1232684" cy="616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Varlata</a:t>
          </a:r>
          <a:endParaRPr lang="cs-CZ" sz="1300" kern="1200" dirty="0"/>
        </a:p>
      </dsp:txBody>
      <dsp:txXfrm>
        <a:off x="4843216" y="1419847"/>
        <a:ext cx="1232684" cy="616342"/>
      </dsp:txXfrm>
    </dsp:sp>
    <dsp:sp modelId="{995C6CE0-3A20-401D-B0E2-1CFFCDCD912F}">
      <dsp:nvSpPr>
        <dsp:cNvPr id="0" name=""/>
        <dsp:cNvSpPr/>
      </dsp:nvSpPr>
      <dsp:spPr>
        <a:xfrm rot="18289469">
          <a:off x="4164964" y="2779827"/>
          <a:ext cx="86342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863429" y="1138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8289469">
        <a:off x="4575093" y="2769623"/>
        <a:ext cx="43171" cy="43171"/>
      </dsp:txXfrm>
    </dsp:sp>
    <dsp:sp modelId="{EF5DEF41-3DE6-40C2-A8C4-6F19D0156CE9}">
      <dsp:nvSpPr>
        <dsp:cNvPr id="0" name=""/>
        <dsp:cNvSpPr/>
      </dsp:nvSpPr>
      <dsp:spPr>
        <a:xfrm>
          <a:off x="4843216" y="2128641"/>
          <a:ext cx="1232684" cy="616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Předstojná žláza – prostata</a:t>
          </a:r>
          <a:endParaRPr lang="cs-CZ" sz="1300" kern="1200" dirty="0"/>
        </a:p>
      </dsp:txBody>
      <dsp:txXfrm>
        <a:off x="4843216" y="2128641"/>
        <a:ext cx="1232684" cy="616342"/>
      </dsp:txXfrm>
    </dsp:sp>
    <dsp:sp modelId="{B44F0AF9-B49F-4232-A3E3-E99F2347F91E}">
      <dsp:nvSpPr>
        <dsp:cNvPr id="0" name=""/>
        <dsp:cNvSpPr/>
      </dsp:nvSpPr>
      <dsp:spPr>
        <a:xfrm>
          <a:off x="4350142" y="3134224"/>
          <a:ext cx="49307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493073" y="1138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584352" y="3133279"/>
        <a:ext cx="24653" cy="24653"/>
      </dsp:txXfrm>
    </dsp:sp>
    <dsp:sp modelId="{D88B17BE-4912-461C-95EB-12F90ADC08F8}">
      <dsp:nvSpPr>
        <dsp:cNvPr id="0" name=""/>
        <dsp:cNvSpPr/>
      </dsp:nvSpPr>
      <dsp:spPr>
        <a:xfrm>
          <a:off x="4843216" y="2837434"/>
          <a:ext cx="1232684" cy="616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Nadvarlata</a:t>
          </a:r>
          <a:endParaRPr lang="cs-CZ" sz="1300" kern="1200" dirty="0"/>
        </a:p>
      </dsp:txBody>
      <dsp:txXfrm>
        <a:off x="4843216" y="2837434"/>
        <a:ext cx="1232684" cy="616342"/>
      </dsp:txXfrm>
    </dsp:sp>
    <dsp:sp modelId="{9CD1AAD1-CB09-4070-8FFE-97877EA4E850}">
      <dsp:nvSpPr>
        <dsp:cNvPr id="0" name=""/>
        <dsp:cNvSpPr/>
      </dsp:nvSpPr>
      <dsp:spPr>
        <a:xfrm rot="3310531">
          <a:off x="4164964" y="3488621"/>
          <a:ext cx="86342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863429" y="1138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3310531">
        <a:off x="4575093" y="3478417"/>
        <a:ext cx="43171" cy="43171"/>
      </dsp:txXfrm>
    </dsp:sp>
    <dsp:sp modelId="{9E33587D-30FB-464D-95CB-72C40C8B1657}">
      <dsp:nvSpPr>
        <dsp:cNvPr id="0" name=""/>
        <dsp:cNvSpPr/>
      </dsp:nvSpPr>
      <dsp:spPr>
        <a:xfrm>
          <a:off x="4843216" y="3546228"/>
          <a:ext cx="1232684" cy="616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Chámovody</a:t>
          </a:r>
          <a:endParaRPr lang="cs-CZ" sz="1300" kern="1200" dirty="0"/>
        </a:p>
      </dsp:txBody>
      <dsp:txXfrm>
        <a:off x="4843216" y="3546228"/>
        <a:ext cx="1232684" cy="616342"/>
      </dsp:txXfrm>
    </dsp:sp>
    <dsp:sp modelId="{413B4D24-2116-456F-ADE3-9D4B10F3B277}">
      <dsp:nvSpPr>
        <dsp:cNvPr id="0" name=""/>
        <dsp:cNvSpPr/>
      </dsp:nvSpPr>
      <dsp:spPr>
        <a:xfrm rot="4249260">
          <a:off x="3846233" y="3843017"/>
          <a:ext cx="1500891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500891" y="1138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4249260">
        <a:off x="4559156" y="3816877"/>
        <a:ext cx="75044" cy="75044"/>
      </dsp:txXfrm>
    </dsp:sp>
    <dsp:sp modelId="{CABCAF63-C1B0-490E-883B-1AF74FE092A2}">
      <dsp:nvSpPr>
        <dsp:cNvPr id="0" name=""/>
        <dsp:cNvSpPr/>
      </dsp:nvSpPr>
      <dsp:spPr>
        <a:xfrm>
          <a:off x="4843216" y="4255022"/>
          <a:ext cx="1232684" cy="616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Semenné váčky</a:t>
          </a:r>
          <a:endParaRPr lang="cs-CZ" sz="1300" kern="1200" dirty="0"/>
        </a:p>
      </dsp:txBody>
      <dsp:txXfrm>
        <a:off x="4843216" y="4255022"/>
        <a:ext cx="1232684" cy="6163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7B8211-E6F9-4F46-A597-420A693B4B63}">
      <dsp:nvSpPr>
        <dsp:cNvPr id="0" name=""/>
        <dsp:cNvSpPr/>
      </dsp:nvSpPr>
      <dsp:spPr>
        <a:xfrm>
          <a:off x="1391699" y="1951442"/>
          <a:ext cx="1232684" cy="616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Ženské pohlavní orgány</a:t>
          </a:r>
          <a:endParaRPr lang="cs-CZ" sz="1300" kern="1200" dirty="0"/>
        </a:p>
      </dsp:txBody>
      <dsp:txXfrm>
        <a:off x="1391699" y="1951442"/>
        <a:ext cx="1232684" cy="616342"/>
      </dsp:txXfrm>
    </dsp:sp>
    <dsp:sp modelId="{62D1ECB6-BF5C-4EDD-AA68-E4E01380E8E5}">
      <dsp:nvSpPr>
        <dsp:cNvPr id="0" name=""/>
        <dsp:cNvSpPr/>
      </dsp:nvSpPr>
      <dsp:spPr>
        <a:xfrm rot="17500715">
          <a:off x="2203521" y="1628037"/>
          <a:ext cx="1334798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334798" y="1138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7500715">
        <a:off x="2837550" y="1606049"/>
        <a:ext cx="66739" cy="66739"/>
      </dsp:txXfrm>
    </dsp:sp>
    <dsp:sp modelId="{A0918B21-953D-4647-8730-E7C98AEFD37A}">
      <dsp:nvSpPr>
        <dsp:cNvPr id="0" name=""/>
        <dsp:cNvSpPr/>
      </dsp:nvSpPr>
      <dsp:spPr>
        <a:xfrm>
          <a:off x="3117457" y="711054"/>
          <a:ext cx="1232684" cy="616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Vnější </a:t>
          </a:r>
          <a:endParaRPr lang="cs-CZ" sz="1300" kern="1200" dirty="0"/>
        </a:p>
      </dsp:txBody>
      <dsp:txXfrm>
        <a:off x="3117457" y="711054"/>
        <a:ext cx="1232684" cy="616342"/>
      </dsp:txXfrm>
    </dsp:sp>
    <dsp:sp modelId="{74970679-0D79-477B-913F-519EED5E0669}">
      <dsp:nvSpPr>
        <dsp:cNvPr id="0" name=""/>
        <dsp:cNvSpPr/>
      </dsp:nvSpPr>
      <dsp:spPr>
        <a:xfrm rot="18289469">
          <a:off x="4164964" y="653446"/>
          <a:ext cx="86342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863429" y="1138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8289469">
        <a:off x="4575093" y="643242"/>
        <a:ext cx="43171" cy="43171"/>
      </dsp:txXfrm>
    </dsp:sp>
    <dsp:sp modelId="{761DCEFA-9C81-4382-934A-397B63B97D56}">
      <dsp:nvSpPr>
        <dsp:cNvPr id="0" name=""/>
        <dsp:cNvSpPr/>
      </dsp:nvSpPr>
      <dsp:spPr>
        <a:xfrm>
          <a:off x="4843216" y="2260"/>
          <a:ext cx="1232684" cy="616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Poštěváček</a:t>
          </a:r>
          <a:endParaRPr lang="cs-CZ" sz="1300" kern="1200" dirty="0"/>
        </a:p>
      </dsp:txBody>
      <dsp:txXfrm>
        <a:off x="4843216" y="2260"/>
        <a:ext cx="1232684" cy="616342"/>
      </dsp:txXfrm>
    </dsp:sp>
    <dsp:sp modelId="{7CA51C39-8C7D-4DBD-A1F8-0AB7E67B7713}">
      <dsp:nvSpPr>
        <dsp:cNvPr id="0" name=""/>
        <dsp:cNvSpPr/>
      </dsp:nvSpPr>
      <dsp:spPr>
        <a:xfrm>
          <a:off x="4350142" y="1007843"/>
          <a:ext cx="493073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493073" y="1138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584352" y="1006898"/>
        <a:ext cx="24653" cy="24653"/>
      </dsp:txXfrm>
    </dsp:sp>
    <dsp:sp modelId="{A7FB8B29-14A3-462C-9620-63052CA39AFF}">
      <dsp:nvSpPr>
        <dsp:cNvPr id="0" name=""/>
        <dsp:cNvSpPr/>
      </dsp:nvSpPr>
      <dsp:spPr>
        <a:xfrm>
          <a:off x="4843216" y="711054"/>
          <a:ext cx="1232684" cy="616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Malé a velké stydké pysky</a:t>
          </a:r>
          <a:endParaRPr lang="cs-CZ" sz="1300" kern="1200" dirty="0"/>
        </a:p>
      </dsp:txBody>
      <dsp:txXfrm>
        <a:off x="4843216" y="711054"/>
        <a:ext cx="1232684" cy="616342"/>
      </dsp:txXfrm>
    </dsp:sp>
    <dsp:sp modelId="{D23AC452-9605-433B-A22A-89B6A7D0123E}">
      <dsp:nvSpPr>
        <dsp:cNvPr id="0" name=""/>
        <dsp:cNvSpPr/>
      </dsp:nvSpPr>
      <dsp:spPr>
        <a:xfrm rot="3310531">
          <a:off x="4164964" y="1362240"/>
          <a:ext cx="863429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863429" y="1138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3310531">
        <a:off x="4575093" y="1352036"/>
        <a:ext cx="43171" cy="43171"/>
      </dsp:txXfrm>
    </dsp:sp>
    <dsp:sp modelId="{95F2F79C-C961-4D56-88E4-041BC736501D}">
      <dsp:nvSpPr>
        <dsp:cNvPr id="0" name=""/>
        <dsp:cNvSpPr/>
      </dsp:nvSpPr>
      <dsp:spPr>
        <a:xfrm>
          <a:off x="4843216" y="1419847"/>
          <a:ext cx="1232684" cy="616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Poševní vchod</a:t>
          </a:r>
          <a:endParaRPr lang="cs-CZ" sz="1300" kern="1200" dirty="0"/>
        </a:p>
      </dsp:txBody>
      <dsp:txXfrm>
        <a:off x="4843216" y="1419847"/>
        <a:ext cx="1232684" cy="616342"/>
      </dsp:txXfrm>
    </dsp:sp>
    <dsp:sp modelId="{8A4920DF-61A9-4905-8466-86925B982252}">
      <dsp:nvSpPr>
        <dsp:cNvPr id="0" name=""/>
        <dsp:cNvSpPr/>
      </dsp:nvSpPr>
      <dsp:spPr>
        <a:xfrm rot="4099285">
          <a:off x="2203521" y="2868426"/>
          <a:ext cx="1334798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334798" y="1138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4099285">
        <a:off x="2837550" y="2846438"/>
        <a:ext cx="66739" cy="66739"/>
      </dsp:txXfrm>
    </dsp:sp>
    <dsp:sp modelId="{AEEBDBC6-8779-4256-AAC5-7EBF1C749B0E}">
      <dsp:nvSpPr>
        <dsp:cNvPr id="0" name=""/>
        <dsp:cNvSpPr/>
      </dsp:nvSpPr>
      <dsp:spPr>
        <a:xfrm>
          <a:off x="3117457" y="3191831"/>
          <a:ext cx="1232684" cy="616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Vnitřní </a:t>
          </a:r>
          <a:endParaRPr lang="cs-CZ" sz="1300" kern="1200" dirty="0"/>
        </a:p>
      </dsp:txBody>
      <dsp:txXfrm>
        <a:off x="3117457" y="3191831"/>
        <a:ext cx="1232684" cy="616342"/>
      </dsp:txXfrm>
    </dsp:sp>
    <dsp:sp modelId="{319CE75B-1D48-471D-BAC7-611BBB3B73A2}">
      <dsp:nvSpPr>
        <dsp:cNvPr id="0" name=""/>
        <dsp:cNvSpPr/>
      </dsp:nvSpPr>
      <dsp:spPr>
        <a:xfrm rot="17692822">
          <a:off x="4010698" y="2957025"/>
          <a:ext cx="1171962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171962" y="1138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7692822">
        <a:off x="4567380" y="2939108"/>
        <a:ext cx="58598" cy="58598"/>
      </dsp:txXfrm>
    </dsp:sp>
    <dsp:sp modelId="{CEAE6277-A857-49D7-8BA8-BCA4047DB3DC}">
      <dsp:nvSpPr>
        <dsp:cNvPr id="0" name=""/>
        <dsp:cNvSpPr/>
      </dsp:nvSpPr>
      <dsp:spPr>
        <a:xfrm>
          <a:off x="4843216" y="2128641"/>
          <a:ext cx="1232684" cy="616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Pochva</a:t>
          </a:r>
          <a:endParaRPr lang="cs-CZ" sz="1300" kern="1200" dirty="0"/>
        </a:p>
      </dsp:txBody>
      <dsp:txXfrm>
        <a:off x="4843216" y="2128641"/>
        <a:ext cx="1232684" cy="616342"/>
      </dsp:txXfrm>
    </dsp:sp>
    <dsp:sp modelId="{89B84782-8C27-44AF-AE18-F8B0BD95D358}">
      <dsp:nvSpPr>
        <dsp:cNvPr id="0" name=""/>
        <dsp:cNvSpPr/>
      </dsp:nvSpPr>
      <dsp:spPr>
        <a:xfrm rot="19457599">
          <a:off x="4293068" y="3311422"/>
          <a:ext cx="607222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607222" y="1138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9457599">
        <a:off x="4581498" y="3307623"/>
        <a:ext cx="30361" cy="30361"/>
      </dsp:txXfrm>
    </dsp:sp>
    <dsp:sp modelId="{4D229A41-5D0E-4777-9321-F8C1F5897119}">
      <dsp:nvSpPr>
        <dsp:cNvPr id="0" name=""/>
        <dsp:cNvSpPr/>
      </dsp:nvSpPr>
      <dsp:spPr>
        <a:xfrm>
          <a:off x="4843216" y="2837434"/>
          <a:ext cx="1232684" cy="616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Děloha</a:t>
          </a:r>
          <a:endParaRPr lang="cs-CZ" sz="1300" kern="1200" dirty="0"/>
        </a:p>
      </dsp:txBody>
      <dsp:txXfrm>
        <a:off x="4843216" y="2837434"/>
        <a:ext cx="1232684" cy="616342"/>
      </dsp:txXfrm>
    </dsp:sp>
    <dsp:sp modelId="{336C7FCC-B20F-4EE9-91AE-EBC104941768}">
      <dsp:nvSpPr>
        <dsp:cNvPr id="0" name=""/>
        <dsp:cNvSpPr/>
      </dsp:nvSpPr>
      <dsp:spPr>
        <a:xfrm rot="2142401">
          <a:off x="4293068" y="3665819"/>
          <a:ext cx="607222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607222" y="1138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2142401">
        <a:off x="4581498" y="3662020"/>
        <a:ext cx="30361" cy="30361"/>
      </dsp:txXfrm>
    </dsp:sp>
    <dsp:sp modelId="{0E46C7D7-D99A-4DA2-BB6C-F4FC16FDAF8B}">
      <dsp:nvSpPr>
        <dsp:cNvPr id="0" name=""/>
        <dsp:cNvSpPr/>
      </dsp:nvSpPr>
      <dsp:spPr>
        <a:xfrm>
          <a:off x="4843216" y="3546228"/>
          <a:ext cx="1232684" cy="616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Vejcovody</a:t>
          </a:r>
          <a:endParaRPr lang="cs-CZ" sz="1300" kern="1200" dirty="0"/>
        </a:p>
      </dsp:txBody>
      <dsp:txXfrm>
        <a:off x="4843216" y="3546228"/>
        <a:ext cx="1232684" cy="616342"/>
      </dsp:txXfrm>
    </dsp:sp>
    <dsp:sp modelId="{44D00782-230F-4EC7-8661-37414A623388}">
      <dsp:nvSpPr>
        <dsp:cNvPr id="0" name=""/>
        <dsp:cNvSpPr/>
      </dsp:nvSpPr>
      <dsp:spPr>
        <a:xfrm rot="3907178">
          <a:off x="4010698" y="4020216"/>
          <a:ext cx="1171962" cy="22763"/>
        </a:xfrm>
        <a:custGeom>
          <a:avLst/>
          <a:gdLst/>
          <a:ahLst/>
          <a:cxnLst/>
          <a:rect l="0" t="0" r="0" b="0"/>
          <a:pathLst>
            <a:path>
              <a:moveTo>
                <a:pt x="0" y="11381"/>
              </a:moveTo>
              <a:lnTo>
                <a:pt x="1171962" y="1138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3907178">
        <a:off x="4567380" y="4002298"/>
        <a:ext cx="58598" cy="58598"/>
      </dsp:txXfrm>
    </dsp:sp>
    <dsp:sp modelId="{FD7BA9FB-AF10-468D-A8ED-A50E1E34EE40}">
      <dsp:nvSpPr>
        <dsp:cNvPr id="0" name=""/>
        <dsp:cNvSpPr/>
      </dsp:nvSpPr>
      <dsp:spPr>
        <a:xfrm>
          <a:off x="4843216" y="4255022"/>
          <a:ext cx="1232684" cy="6163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Vaječníky </a:t>
          </a:r>
          <a:endParaRPr lang="cs-CZ" sz="1300" kern="1200" dirty="0"/>
        </a:p>
      </dsp:txBody>
      <dsp:txXfrm>
        <a:off x="4843216" y="4255022"/>
        <a:ext cx="1232684" cy="616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C16C3-8CB9-4511-ACF6-CAAC9FC1A18B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440AF-0B60-4B7E-9807-12656003E4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91EB7-3CE6-40C9-8CF0-B1FD279AFFDF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BA4D5-C446-4870-A45B-6F2F8CDD8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BA4D5-C446-4870-A45B-6F2F8CDD8FC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10C3263-8A68-4FC4-8583-E325D814CF4E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B576760-A8EF-4332-8FAE-32439A0067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3263-8A68-4FC4-8583-E325D814CF4E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6760-A8EF-4332-8FAE-32439A0067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3263-8A68-4FC4-8583-E325D814CF4E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6760-A8EF-4332-8FAE-32439A0067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0C3263-8A68-4FC4-8583-E325D814CF4E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576760-A8EF-4332-8FAE-32439A00676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10C3263-8A68-4FC4-8583-E325D814CF4E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B576760-A8EF-4332-8FAE-32439A0067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3263-8A68-4FC4-8583-E325D814CF4E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6760-A8EF-4332-8FAE-32439A00676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3263-8A68-4FC4-8583-E325D814CF4E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6760-A8EF-4332-8FAE-32439A00676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0C3263-8A68-4FC4-8583-E325D814CF4E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576760-A8EF-4332-8FAE-32439A00676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C3263-8A68-4FC4-8583-E325D814CF4E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76760-A8EF-4332-8FAE-32439A00676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10C3263-8A68-4FC4-8583-E325D814CF4E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576760-A8EF-4332-8FAE-32439A00676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10C3263-8A68-4FC4-8583-E325D814CF4E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576760-A8EF-4332-8FAE-32439A00676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0C3263-8A68-4FC4-8583-E325D814CF4E}" type="datetimeFigureOut">
              <a:rPr lang="cs-CZ" smtClean="0"/>
              <a:pPr/>
              <a:t>5.6.2013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576760-A8EF-4332-8FAE-32439A00676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//upload.wikimedia.org/wikipedia/commons/d/de/Efferent-ducts.gi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upload.wikimedia.org/wikipedia/commons/6/6a/Female_reproductive_system_lateral_nolabel.pn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Pu%C4%8Den%C3%AD" TargetMode="External"/><Relationship Id="rId3" Type="http://schemas.openxmlformats.org/officeDocument/2006/relationships/hyperlink" Target="http://cs.wikipedia.org/wiki/Pohlavn%C3%AD_rozmno%C5%BEov%C3%A1n%C3%AD" TargetMode="External"/><Relationship Id="rId7" Type="http://schemas.openxmlformats.org/officeDocument/2006/relationships/hyperlink" Target="http://cs.wikipedia.org/wiki/Kvasinky" TargetMode="External"/><Relationship Id="rId2" Type="http://schemas.openxmlformats.org/officeDocument/2006/relationships/hyperlink" Target="http://cs.wikipedia.org/wiki/Potomstv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Nezmar" TargetMode="External"/><Relationship Id="rId5" Type="http://schemas.openxmlformats.org/officeDocument/2006/relationships/hyperlink" Target="http://cs.wikipedia.org/wiki/Nepohlavn%C3%AD_rozmno%C5%BEov%C3%A1n%C3%AD" TargetMode="External"/><Relationship Id="rId4" Type="http://schemas.openxmlformats.org/officeDocument/2006/relationships/hyperlink" Target="http://cs.wikipedia.org/wiki/Rozmno%C5%BEovac%C3%AD_soustava" TargetMode="External"/><Relationship Id="rId9" Type="http://schemas.openxmlformats.org/officeDocument/2006/relationships/hyperlink" Target="http://cs.wikipedia.org/wiki/Vegetativn%C3%AD_rozmno%C5%BEov%C3%A1n%C3%A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T%C4%9Bhotenstv%C3%AD" TargetMode="External"/><Relationship Id="rId2" Type="http://schemas.openxmlformats.org/officeDocument/2006/relationships/hyperlink" Target="http://cs.wikipedia.org/wiki/Pohlavn%C3%AD_rozmno%C5%BEov%C3%A1n%C3%AD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hyperlink" Target="http://cs.wikipedia.org/wiki/Poro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Topo%C5%99iv%C3%A9_t%C4%9Bleso" TargetMode="External"/><Relationship Id="rId2" Type="http://schemas.openxmlformats.org/officeDocument/2006/relationships/hyperlink" Target="http://cs.wikipedia.org/wiki/Peni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Semenn%C3%BD_v%C3%A1%C4%8De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e/ea/Prostate_sized.gif" TargetMode="External"/><Relationship Id="rId2" Type="http://schemas.openxmlformats.org/officeDocument/2006/relationships/hyperlink" Target="http://cs.wikipedia.org/wiki/Prostat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/>
              <a:t>Rozmnožování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Jana Fišerová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algn="ctr"/>
            <a:r>
              <a:rPr lang="cs-CZ" sz="1000" smtClean="0"/>
              <a:t>               EU-ICT-ČAZ-8-01</a:t>
            </a:r>
            <a:endParaRPr lang="cs-CZ" sz="1000" dirty="0"/>
          </a:p>
        </p:txBody>
      </p:sp>
      <p:pic>
        <p:nvPicPr>
          <p:cNvPr id="1026" name="Picture 2" descr="F:\EU LOGO\logo_e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8" y="0"/>
            <a:ext cx="9036496" cy="23089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u="sng" dirty="0" smtClean="0">
                <a:solidFill>
                  <a:schemeClr val="accent1">
                    <a:lumMod val="75000"/>
                  </a:schemeClr>
                </a:solidFill>
              </a:rPr>
              <a:t>varle</a:t>
            </a:r>
            <a:r>
              <a:rPr lang="cs-CZ" dirty="0" smtClean="0"/>
              <a:t>  </a:t>
            </a:r>
          </a:p>
          <a:p>
            <a:pPr lvl="1" algn="just"/>
            <a:r>
              <a:rPr lang="cs-CZ" dirty="0" smtClean="0"/>
              <a:t>párové </a:t>
            </a:r>
          </a:p>
          <a:p>
            <a:pPr lvl="1" algn="just"/>
            <a:r>
              <a:rPr lang="cs-CZ" dirty="0" smtClean="0"/>
              <a:t>vývoj mužské pohlavní buňky – spermie </a:t>
            </a:r>
          </a:p>
          <a:p>
            <a:pPr lvl="1" algn="just"/>
            <a:r>
              <a:rPr lang="cs-CZ" dirty="0" smtClean="0"/>
              <a:t>endokrinní žláza, která produkuje pohlavní hormony (např. testosteron)</a:t>
            </a:r>
            <a:endParaRPr lang="cs-CZ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9218" name="Picture 2" descr="File:Efferent-ducts.gi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429000"/>
            <a:ext cx="2782988" cy="3068960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5652120" y="3717032"/>
            <a:ext cx="86409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solidFill>
                  <a:schemeClr val="tx1"/>
                </a:solidFill>
              </a:rPr>
              <a:t>Odvodné kanálky</a:t>
            </a:r>
            <a:endParaRPr lang="cs-CZ" sz="1100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347864" y="6488668"/>
            <a:ext cx="381226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 smtClean="0"/>
              <a:t>KDS444,5.6.2011,http://commons.wikimedia.org/wiki/File:Efferent-ducts.gif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u="sng" dirty="0" smtClean="0">
                <a:solidFill>
                  <a:schemeClr val="accent1">
                    <a:lumMod val="75000"/>
                  </a:schemeClr>
                </a:solidFill>
              </a:rPr>
              <a:t>šourek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cs-CZ" dirty="0" smtClean="0"/>
          </a:p>
          <a:p>
            <a:pPr lvl="1" algn="just"/>
            <a:r>
              <a:rPr lang="cs-CZ" dirty="0" smtClean="0"/>
              <a:t>kožovitý vak, </a:t>
            </a:r>
          </a:p>
          <a:p>
            <a:pPr lvl="1" algn="just"/>
            <a:r>
              <a:rPr lang="cs-CZ" dirty="0" smtClean="0"/>
              <a:t>vychlípenina břišní stěny</a:t>
            </a:r>
          </a:p>
          <a:p>
            <a:pPr lvl="1" algn="just"/>
            <a:r>
              <a:rPr lang="cs-CZ" dirty="0" smtClean="0"/>
              <a:t>uložena varlata</a:t>
            </a:r>
          </a:p>
          <a:p>
            <a:pPr lvl="1" algn="just"/>
            <a:r>
              <a:rPr lang="cs-CZ" dirty="0" smtClean="0"/>
              <a:t>umístěn mezi řitním otvorem a penisem</a:t>
            </a:r>
          </a:p>
          <a:p>
            <a:pPr algn="just"/>
            <a:r>
              <a:rPr lang="cs-CZ" u="sng" dirty="0" err="1" smtClean="0">
                <a:solidFill>
                  <a:schemeClr val="accent1">
                    <a:lumMod val="75000"/>
                  </a:schemeClr>
                </a:solidFill>
              </a:rPr>
              <a:t>Cowperova</a:t>
            </a:r>
            <a:r>
              <a:rPr lang="cs-CZ" u="sng" dirty="0" smtClean="0">
                <a:solidFill>
                  <a:schemeClr val="accent1">
                    <a:lumMod val="75000"/>
                  </a:schemeClr>
                </a:solidFill>
              </a:rPr>
              <a:t> žláza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cs-CZ" dirty="0" smtClean="0"/>
          </a:p>
          <a:p>
            <a:pPr lvl="1" algn="just"/>
            <a:r>
              <a:rPr lang="pl-PL" dirty="0" smtClean="0"/>
              <a:t> jedna z přídatných pohlavních žláz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pohlavních orgánů ženy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Soubor:Female reproductive system lateral nolabe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060848"/>
            <a:ext cx="4156489" cy="4175795"/>
          </a:xfrm>
          <a:prstGeom prst="rect">
            <a:avLst/>
          </a:prstGeom>
          <a:noFill/>
        </p:spPr>
      </p:pic>
      <p:sp>
        <p:nvSpPr>
          <p:cNvPr id="3" name="Obdélník 2"/>
          <p:cNvSpPr/>
          <p:nvPr/>
        </p:nvSpPr>
        <p:spPr>
          <a:xfrm>
            <a:off x="251520" y="116632"/>
            <a:ext cx="806489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/>
            <a:r>
              <a:rPr lang="cs-CZ" sz="2400" b="1" u="sng" dirty="0" smtClean="0"/>
              <a:t>Ženské pohlavní orgány:</a:t>
            </a:r>
          </a:p>
          <a:p>
            <a:pPr marL="342900" indent="-342900" algn="just">
              <a:buAutoNum type="arabicPeriod"/>
            </a:pPr>
            <a:r>
              <a:rPr lang="cs-CZ" dirty="0" smtClean="0"/>
              <a:t>vejcovody, 2. močový měchýř, 3. stydká kost, 4. bod G, </a:t>
            </a:r>
          </a:p>
          <a:p>
            <a:pPr marL="342900" indent="-342900" algn="just"/>
            <a:r>
              <a:rPr lang="cs-CZ" dirty="0" smtClean="0"/>
              <a:t>5. poštěváček, 6. močovod, 7. pochva, 8. vaječníky, 9. tračník, </a:t>
            </a:r>
          </a:p>
          <a:p>
            <a:pPr marL="342900" indent="-342900" algn="just"/>
            <a:r>
              <a:rPr lang="cs-CZ" dirty="0" smtClean="0"/>
              <a:t>10. děloha, 11. poševní klenba, 12. děložní hrdlo, 13. konečník</a:t>
            </a:r>
          </a:p>
          <a:p>
            <a:pPr marL="342900" indent="-342900" algn="just"/>
            <a:r>
              <a:rPr lang="cs-CZ" dirty="0" smtClean="0"/>
              <a:t>14. řitní otvor</a:t>
            </a:r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411760" y="6165304"/>
            <a:ext cx="48965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/>
              <a:t>Creative Commons Attribution-Share Alike 3.0 </a:t>
            </a:r>
            <a:r>
              <a:rPr lang="en-US" sz="800" dirty="0" err="1" smtClean="0"/>
              <a:t>Unported</a:t>
            </a:r>
            <a:r>
              <a:rPr lang="cs-CZ" sz="800" dirty="0" smtClean="0"/>
              <a:t>,5.6.2011, http://commons.wikimedia.org/wiki/File:Female_reproductive_system_lateral.png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Popis: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u="sng" dirty="0" smtClean="0">
                <a:solidFill>
                  <a:schemeClr val="accent1">
                    <a:lumMod val="75000"/>
                  </a:schemeClr>
                </a:solidFill>
              </a:rPr>
              <a:t>vaječník</a:t>
            </a:r>
            <a:r>
              <a:rPr lang="cs-CZ" dirty="0" smtClean="0"/>
              <a:t> </a:t>
            </a:r>
          </a:p>
          <a:p>
            <a:pPr lvl="1" algn="just"/>
            <a:r>
              <a:rPr lang="cs-CZ" dirty="0" smtClean="0"/>
              <a:t>párový orgán</a:t>
            </a:r>
          </a:p>
          <a:p>
            <a:pPr lvl="1" algn="just"/>
            <a:r>
              <a:rPr lang="cs-CZ" dirty="0" smtClean="0"/>
              <a:t>velikost je přirovnávaná k mandli či švestce </a:t>
            </a:r>
          </a:p>
          <a:p>
            <a:pPr lvl="1" algn="just"/>
            <a:r>
              <a:rPr lang="cs-CZ" dirty="0" smtClean="0"/>
              <a:t>uvolňuje vajíčko			</a:t>
            </a:r>
          </a:p>
          <a:p>
            <a:pPr lvl="1" algn="just"/>
            <a:r>
              <a:rPr lang="cs-CZ" dirty="0" smtClean="0"/>
              <a:t>endokrinní žláza</a:t>
            </a:r>
          </a:p>
          <a:p>
            <a:pPr algn="just"/>
            <a:r>
              <a:rPr lang="cs-CZ" dirty="0" smtClean="0"/>
              <a:t> </a:t>
            </a:r>
            <a:r>
              <a:rPr lang="cs-CZ" u="sng" dirty="0" smtClean="0">
                <a:solidFill>
                  <a:schemeClr val="accent1">
                    <a:lumMod val="75000"/>
                  </a:schemeClr>
                </a:solidFill>
              </a:rPr>
              <a:t>vejcovody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cs-CZ" dirty="0" smtClean="0"/>
          </a:p>
          <a:p>
            <a:pPr lvl="1" algn="just"/>
            <a:r>
              <a:rPr lang="cs-CZ" dirty="0" smtClean="0"/>
              <a:t>dva</a:t>
            </a:r>
          </a:p>
          <a:p>
            <a:pPr lvl="1" algn="just"/>
            <a:r>
              <a:rPr lang="cs-CZ" dirty="0" smtClean="0"/>
              <a:t>spojení vaječníku s dělohou              </a:t>
            </a:r>
            <a:endParaRPr lang="cs-CZ" sz="1000" dirty="0" smtClean="0"/>
          </a:p>
          <a:p>
            <a:pPr lvl="1" algn="just"/>
            <a:r>
              <a:rPr lang="cs-CZ" dirty="0" smtClean="0"/>
              <a:t>doprava vajíčka do dělohy</a:t>
            </a:r>
          </a:p>
          <a:p>
            <a:pPr lvl="1" algn="just"/>
            <a:r>
              <a:rPr lang="cs-CZ" dirty="0" smtClean="0"/>
              <a:t>zde také oplození vajíčka</a:t>
            </a:r>
          </a:p>
          <a:p>
            <a:pPr lvl="1" algn="just"/>
            <a:r>
              <a:rPr lang="cs-CZ" dirty="0" smtClean="0"/>
              <a:t>na začátku prstovité výběžky</a:t>
            </a:r>
          </a:p>
          <a:p>
            <a:endParaRPr lang="cs-CZ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u="sng" dirty="0" smtClean="0">
                <a:solidFill>
                  <a:schemeClr val="accent1">
                    <a:lumMod val="75000"/>
                  </a:schemeClr>
                </a:solidFill>
              </a:rPr>
              <a:t>děloha</a:t>
            </a:r>
            <a:endParaRPr lang="cs-CZ" dirty="0" smtClean="0"/>
          </a:p>
          <a:p>
            <a:pPr lvl="1" algn="just"/>
            <a:r>
              <a:rPr lang="cs-CZ" dirty="0" smtClean="0"/>
              <a:t>dutý svalový orgán</a:t>
            </a:r>
          </a:p>
          <a:p>
            <a:pPr lvl="1" algn="just"/>
            <a:r>
              <a:rPr lang="cs-CZ" dirty="0" smtClean="0"/>
              <a:t>uložení, výživa a zajištění vývoje dítěte</a:t>
            </a:r>
          </a:p>
          <a:p>
            <a:pPr lvl="1" algn="just"/>
            <a:r>
              <a:rPr lang="cs-CZ" dirty="0" smtClean="0"/>
              <a:t>tvar jednoduchého hruškovitého vaku</a:t>
            </a:r>
          </a:p>
          <a:p>
            <a:pPr lvl="1" algn="just"/>
            <a:r>
              <a:rPr lang="cs-CZ" dirty="0" smtClean="0"/>
              <a:t>dvě části - </a:t>
            </a:r>
            <a:r>
              <a:rPr lang="cs-CZ" dirty="0" smtClean="0">
                <a:solidFill>
                  <a:schemeClr val="accent3"/>
                </a:solidFill>
              </a:rPr>
              <a:t>děložní hrdlo a děložní tělo</a:t>
            </a:r>
            <a:endParaRPr lang="cs-CZ" dirty="0" smtClean="0"/>
          </a:p>
          <a:p>
            <a:pPr lvl="2" algn="just"/>
            <a:r>
              <a:rPr lang="cs-CZ" dirty="0" smtClean="0"/>
              <a:t>děložní tělo je velká jednolitá dutina</a:t>
            </a:r>
          </a:p>
          <a:p>
            <a:pPr lvl="2" algn="just"/>
            <a:r>
              <a:rPr lang="cs-CZ" dirty="0" smtClean="0"/>
              <a:t>děložní hrdlo je tlustostěnný kanálek, který spojuje dělohu </a:t>
            </a:r>
            <a:br>
              <a:rPr lang="cs-CZ" dirty="0" smtClean="0"/>
            </a:br>
            <a:r>
              <a:rPr lang="cs-CZ" dirty="0" smtClean="0"/>
              <a:t>a pochvu                   </a:t>
            </a:r>
          </a:p>
          <a:p>
            <a:pPr>
              <a:buNone/>
            </a:pPr>
            <a:r>
              <a:rPr lang="cs-CZ" u="sng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                      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u="sng" dirty="0" smtClean="0">
                <a:solidFill>
                  <a:schemeClr val="accent1">
                    <a:lumMod val="75000"/>
                  </a:schemeClr>
                </a:solidFill>
              </a:rPr>
              <a:t>pochva</a:t>
            </a:r>
            <a:endParaRPr lang="cs-CZ" dirty="0" smtClean="0"/>
          </a:p>
          <a:p>
            <a:pPr lvl="1" algn="just"/>
            <a:r>
              <a:rPr lang="cs-CZ" dirty="0" smtClean="0"/>
              <a:t>trubice vedoucí od dělohy k povrchu těla</a:t>
            </a:r>
          </a:p>
          <a:p>
            <a:pPr lvl="1" algn="just"/>
            <a:r>
              <a:rPr lang="cs-CZ" dirty="0" smtClean="0"/>
              <a:t>hlavní funkce se naplňují při pohlavním styku, menstruaci a porodu</a:t>
            </a:r>
          </a:p>
          <a:p>
            <a:pPr algn="just"/>
            <a:r>
              <a:rPr lang="cs-CZ" u="sng" dirty="0" smtClean="0">
                <a:solidFill>
                  <a:schemeClr val="accent1">
                    <a:lumMod val="75000"/>
                  </a:schemeClr>
                </a:solidFill>
              </a:rPr>
              <a:t>poševní vchod</a:t>
            </a:r>
            <a:endParaRPr lang="cs-CZ" dirty="0" smtClean="0"/>
          </a:p>
          <a:p>
            <a:pPr lvl="1" algn="just"/>
            <a:r>
              <a:rPr lang="cs-CZ" dirty="0" smtClean="0"/>
              <a:t>mezi ústím močové trubice a konečníkem</a:t>
            </a:r>
          </a:p>
          <a:p>
            <a:pPr algn="just"/>
            <a:r>
              <a:rPr lang="cs-CZ" u="sng" dirty="0" smtClean="0">
                <a:solidFill>
                  <a:schemeClr val="accent1">
                    <a:lumMod val="75000"/>
                  </a:schemeClr>
                </a:solidFill>
              </a:rPr>
              <a:t>velké a malé stydké pysky</a:t>
            </a:r>
            <a:r>
              <a:rPr lang="cs-CZ" dirty="0" smtClean="0"/>
              <a:t> </a:t>
            </a:r>
          </a:p>
          <a:p>
            <a:pPr lvl="1" algn="just"/>
            <a:r>
              <a:rPr lang="cs-CZ" dirty="0" smtClean="0"/>
              <a:t>ohraničují poševní vchod </a:t>
            </a:r>
          </a:p>
          <a:p>
            <a:pPr lvl="1" algn="just"/>
            <a:r>
              <a:rPr lang="cs-CZ" dirty="0" smtClean="0"/>
              <a:t>obsahují tukovou tkáň </a:t>
            </a:r>
          </a:p>
          <a:p>
            <a:pPr lvl="1" algn="just"/>
            <a:r>
              <a:rPr lang="cs-CZ" dirty="0" smtClean="0"/>
              <a:t>jsou porostlé chloupky</a:t>
            </a:r>
          </a:p>
          <a:p>
            <a:pPr algn="just"/>
            <a:r>
              <a:rPr lang="cs-CZ" u="sng" dirty="0" smtClean="0">
                <a:solidFill>
                  <a:schemeClr val="accent1">
                    <a:lumMod val="75000"/>
                  </a:schemeClr>
                </a:solidFill>
              </a:rPr>
              <a:t>poštěváček</a:t>
            </a:r>
            <a:endParaRPr lang="cs-CZ" dirty="0" smtClean="0"/>
          </a:p>
          <a:p>
            <a:pPr lvl="1" algn="just"/>
            <a:r>
              <a:rPr lang="cs-CZ" dirty="0" smtClean="0"/>
              <a:t>asi 2cm dlouhý orgán</a:t>
            </a:r>
          </a:p>
          <a:p>
            <a:pPr lvl="1" algn="just"/>
            <a:r>
              <a:rPr lang="cs-CZ" dirty="0" smtClean="0"/>
              <a:t>velké množství senzorických nervů</a:t>
            </a:r>
            <a:endParaRPr lang="cs-CZ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Anotace:</a:t>
            </a:r>
          </a:p>
          <a:p>
            <a:pPr lvl="2"/>
            <a:r>
              <a:rPr lang="cs-CZ" dirty="0" smtClean="0"/>
              <a:t>Žáci se seznámí se stavbou a funkcí pohlavních orgánů muže a ženy</a:t>
            </a:r>
          </a:p>
          <a:p>
            <a:r>
              <a:rPr lang="cs-CZ" dirty="0" smtClean="0"/>
              <a:t>Očekávaný výstup:</a:t>
            </a:r>
          </a:p>
          <a:p>
            <a:pPr lvl="2"/>
            <a:r>
              <a:rPr lang="cs-CZ" dirty="0" smtClean="0"/>
              <a:t>Žáci umí popsat stavbu pohlavních orgánů muže i ženy</a:t>
            </a:r>
          </a:p>
          <a:p>
            <a:r>
              <a:rPr lang="cs-CZ" dirty="0" smtClean="0"/>
              <a:t>Vzdělávací oblast:</a:t>
            </a:r>
          </a:p>
          <a:p>
            <a:pPr lvl="2"/>
            <a:r>
              <a:rPr lang="cs-CZ" dirty="0" smtClean="0"/>
              <a:t>Člověk a jeho zdraví</a:t>
            </a:r>
          </a:p>
          <a:p>
            <a:r>
              <a:rPr lang="cs-CZ" dirty="0" smtClean="0"/>
              <a:t>Tematická oblast:</a:t>
            </a:r>
          </a:p>
          <a:p>
            <a:pPr lvl="2"/>
            <a:r>
              <a:rPr lang="cs-CZ" smtClean="0"/>
              <a:t>Rozmnožování a sexuální výchova</a:t>
            </a:r>
            <a:endParaRPr lang="cs-CZ" dirty="0" smtClean="0"/>
          </a:p>
          <a:p>
            <a:r>
              <a:rPr lang="cs-CZ" dirty="0" smtClean="0"/>
              <a:t>Věk:</a:t>
            </a:r>
          </a:p>
          <a:p>
            <a:pPr lvl="2"/>
            <a:r>
              <a:rPr lang="cs-CZ" dirty="0" smtClean="0"/>
              <a:t>8. a 9. ročník</a:t>
            </a:r>
          </a:p>
          <a:p>
            <a:r>
              <a:rPr lang="cs-CZ" dirty="0" smtClean="0"/>
              <a:t>Datum:</a:t>
            </a:r>
          </a:p>
          <a:p>
            <a:pPr lvl="2"/>
            <a:r>
              <a:rPr lang="cs-CZ" dirty="0" smtClean="0"/>
              <a:t>5. 6. 2011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cs-CZ" sz="2700" b="1" dirty="0" smtClean="0"/>
              <a:t/>
            </a:r>
            <a:br>
              <a:rPr lang="cs-CZ" sz="2700" b="1" dirty="0" smtClean="0"/>
            </a:br>
            <a:r>
              <a:rPr lang="cs-CZ" sz="2700" b="1" dirty="0" smtClean="0"/>
              <a:t/>
            </a:r>
            <a:br>
              <a:rPr lang="cs-CZ" sz="2700" b="1" dirty="0" smtClean="0"/>
            </a:br>
            <a:r>
              <a:rPr lang="cs-CZ" sz="2700" b="1" dirty="0" smtClean="0"/>
              <a:t/>
            </a:r>
            <a:br>
              <a:rPr lang="cs-CZ" sz="2700" b="1" dirty="0" smtClean="0"/>
            </a:br>
            <a:r>
              <a:rPr lang="cs-CZ" sz="2700" b="1" dirty="0" smtClean="0"/>
              <a:t/>
            </a:r>
            <a:br>
              <a:rPr lang="cs-CZ" sz="2700" b="1" dirty="0" smtClean="0"/>
            </a:br>
            <a:r>
              <a:rPr lang="cs-CZ" sz="2700" b="1" dirty="0" smtClean="0"/>
              <a:t/>
            </a:r>
            <a:br>
              <a:rPr lang="cs-CZ" sz="2700" b="1" dirty="0" smtClean="0"/>
            </a:br>
            <a:r>
              <a:rPr lang="cs-CZ" sz="2700" b="1" dirty="0" smtClean="0"/>
              <a:t/>
            </a:r>
            <a:br>
              <a:rPr lang="cs-CZ" sz="2700" b="1" dirty="0" smtClean="0"/>
            </a:br>
            <a:r>
              <a:rPr lang="cs-CZ" sz="2700" b="1" dirty="0" smtClean="0"/>
              <a:t/>
            </a:r>
            <a:br>
              <a:rPr lang="cs-CZ" sz="2700" b="1" dirty="0" smtClean="0"/>
            </a:br>
            <a:r>
              <a:rPr lang="cs-CZ" sz="2700" b="1" dirty="0" smtClean="0"/>
              <a:t>Rozmnožování</a:t>
            </a:r>
            <a:r>
              <a:rPr lang="cs-CZ" sz="2700" dirty="0" smtClean="0"/>
              <a:t> (</a:t>
            </a:r>
            <a:r>
              <a:rPr lang="cs-CZ" sz="2700" b="1" dirty="0" smtClean="0"/>
              <a:t>reprodukce</a:t>
            </a:r>
            <a:r>
              <a:rPr lang="cs-CZ" sz="2700" dirty="0" smtClean="0"/>
              <a:t>) je proces tvorby </a:t>
            </a:r>
            <a:r>
              <a:rPr lang="cs-CZ" sz="2700" dirty="0" smtClean="0">
                <a:hlinkClick r:id="rId2" tooltip="Potomstvo"/>
              </a:rPr>
              <a:t>potomstva</a:t>
            </a:r>
            <a:r>
              <a:rPr lang="cs-CZ" sz="2700" dirty="0" smtClean="0"/>
              <a:t>. Rozlišujeme rozmnožování pohlavní </a:t>
            </a:r>
            <a:br>
              <a:rPr lang="cs-CZ" sz="2700" dirty="0" smtClean="0"/>
            </a:br>
            <a:r>
              <a:rPr lang="cs-CZ" sz="2700" dirty="0" smtClean="0"/>
              <a:t>a nepohlavní.</a:t>
            </a:r>
            <a:endParaRPr lang="cs-CZ" sz="2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dirty="0" smtClean="0">
                <a:hlinkClick r:id="rId3" tooltip="Pohlavní rozmnožování"/>
              </a:rPr>
              <a:t>Pohlavní rozmnožování</a:t>
            </a:r>
            <a:r>
              <a:rPr lang="cs-CZ" sz="2200" dirty="0" smtClean="0"/>
              <a:t> (sexuální reprodukce) je biologický proces, kterým organismy tvoří své potomky kombinací svých pohlavních buněk. </a:t>
            </a:r>
            <a:br>
              <a:rPr lang="cs-CZ" sz="2200" dirty="0" smtClean="0"/>
            </a:br>
            <a:r>
              <a:rPr lang="cs-CZ" sz="2200" dirty="0" smtClean="0"/>
              <a:t>U mnoha živočichů je vyvinuta </a:t>
            </a:r>
            <a:r>
              <a:rPr lang="cs-CZ" sz="2200" dirty="0" smtClean="0">
                <a:hlinkClick r:id="rId4" tooltip="Rozmnožovací soustava"/>
              </a:rPr>
              <a:t>rozmnožovací soustava</a:t>
            </a:r>
            <a:r>
              <a:rPr lang="cs-CZ" sz="2200" dirty="0" smtClean="0"/>
              <a:t>. </a:t>
            </a:r>
          </a:p>
          <a:p>
            <a:pPr algn="just"/>
            <a:r>
              <a:rPr lang="cs-CZ" sz="2200" dirty="0" smtClean="0">
                <a:hlinkClick r:id="rId5" tooltip="Nepohlavní rozmnožování"/>
              </a:rPr>
              <a:t>Nepohlavní rozmnožování</a:t>
            </a:r>
            <a:r>
              <a:rPr lang="cs-CZ" sz="2200" dirty="0" smtClean="0"/>
              <a:t> (asexuální reprodukce) je biologický proces, kterým organismus vytváří geneticky identické potomstvo (klony). Například </a:t>
            </a:r>
            <a:r>
              <a:rPr lang="cs-CZ" sz="2200" dirty="0" smtClean="0">
                <a:hlinkClick r:id="rId6" tooltip="Nezmar"/>
              </a:rPr>
              <a:t>nezmar</a:t>
            </a:r>
            <a:r>
              <a:rPr lang="cs-CZ" sz="2200" dirty="0" smtClean="0"/>
              <a:t> (</a:t>
            </a:r>
            <a:r>
              <a:rPr lang="cs-CZ" sz="2200" i="1" dirty="0" smtClean="0"/>
              <a:t>Hydra</a:t>
            </a:r>
            <a:r>
              <a:rPr lang="cs-CZ" sz="2200" dirty="0" smtClean="0"/>
              <a:t>) či </a:t>
            </a:r>
            <a:r>
              <a:rPr lang="cs-CZ" sz="2200" dirty="0" smtClean="0">
                <a:hlinkClick r:id="rId7" tooltip="Kvasinky"/>
              </a:rPr>
              <a:t>kvasinky</a:t>
            </a:r>
            <a:r>
              <a:rPr lang="cs-CZ" sz="2200" dirty="0" smtClean="0"/>
              <a:t> jsou schopni se reprodukovat </a:t>
            </a:r>
            <a:r>
              <a:rPr lang="cs-CZ" sz="2200" dirty="0" smtClean="0">
                <a:hlinkClick r:id="rId8" tooltip="Pučení"/>
              </a:rPr>
              <a:t>pučením</a:t>
            </a:r>
            <a:r>
              <a:rPr lang="cs-CZ" sz="2200" dirty="0" smtClean="0"/>
              <a:t>. </a:t>
            </a:r>
            <a:r>
              <a:rPr lang="cs-CZ" sz="2200" dirty="0" smtClean="0">
                <a:hlinkClick r:id="rId9" tooltip="Vegetativní rozmnožování"/>
              </a:rPr>
              <a:t>Vegetativní rozmnožování</a:t>
            </a:r>
            <a:r>
              <a:rPr lang="cs-CZ" sz="2200" dirty="0" smtClean="0"/>
              <a:t> zvládá i většina rostlin, byť některé ne ve volné přírodě.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Rozmnožování člověka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Rozmnožování člověka je forma </a:t>
            </a:r>
            <a:r>
              <a:rPr lang="cs-CZ" dirty="0" smtClean="0">
                <a:hlinkClick r:id="rId2" tooltip="Pohlavní rozmnožování"/>
              </a:rPr>
              <a:t>pohlavního rozmnožování</a:t>
            </a:r>
            <a:r>
              <a:rPr lang="cs-CZ" dirty="0" smtClean="0"/>
              <a:t>. </a:t>
            </a:r>
          </a:p>
          <a:p>
            <a:r>
              <a:rPr lang="cs-CZ" dirty="0" smtClean="0"/>
              <a:t>Osou rozmnožování je pohlavní styk  </a:t>
            </a:r>
            <a:br>
              <a:rPr lang="cs-CZ" dirty="0" smtClean="0"/>
            </a:br>
            <a:r>
              <a:rPr lang="cs-CZ" dirty="0" smtClean="0"/>
              <a:t>a zejména splynutí vajíčka a spermie, které vyústí </a:t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 smtClean="0">
                <a:hlinkClick r:id="rId3" tooltip="Těhotenství"/>
              </a:rPr>
              <a:t>těhotenství</a:t>
            </a:r>
            <a:r>
              <a:rPr lang="cs-CZ" dirty="0" smtClean="0"/>
              <a:t> a posléze </a:t>
            </a:r>
            <a:r>
              <a:rPr lang="cs-CZ" dirty="0" smtClean="0">
                <a:hlinkClick r:id="rId4" tooltip="Porod"/>
              </a:rPr>
              <a:t>porod</a:t>
            </a:r>
            <a:r>
              <a:rPr lang="cs-CZ" dirty="0" smtClean="0"/>
              <a:t>. 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5363" name="Picture 3" descr="C:\Users\Jana\Desktop\398px-Pregnant_woman_black_and_white_shadows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55731" y="1412776"/>
            <a:ext cx="3068598" cy="4618317"/>
          </a:xfrm>
          <a:prstGeom prst="rect">
            <a:avLst/>
          </a:prstGeom>
          <a:noFill/>
        </p:spPr>
      </p:pic>
      <p:sp>
        <p:nvSpPr>
          <p:cNvPr id="10" name="Obdélník 9"/>
          <p:cNvSpPr/>
          <p:nvPr/>
        </p:nvSpPr>
        <p:spPr>
          <a:xfrm>
            <a:off x="4211960" y="5949280"/>
            <a:ext cx="37444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Tom </a:t>
            </a:r>
            <a:r>
              <a:rPr lang="cs-CZ" sz="800" dirty="0" err="1" smtClean="0"/>
              <a:t>and</a:t>
            </a:r>
            <a:r>
              <a:rPr lang="cs-CZ" sz="800" dirty="0" smtClean="0"/>
              <a:t> </a:t>
            </a:r>
            <a:r>
              <a:rPr lang="cs-CZ" sz="800" dirty="0" err="1" smtClean="0"/>
              <a:t>Katrien</a:t>
            </a:r>
            <a:r>
              <a:rPr lang="cs-CZ" sz="800" dirty="0" smtClean="0"/>
              <a:t>,5.62011, http://commons.wikimedia.org/wiki/File:Pregnant_woman_black_and_white_shadows.jpg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Stavba pohlavních orgánů muže 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2/2e/Male_reproductive_system_lateral_nolab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564904"/>
            <a:ext cx="3771778" cy="3603610"/>
          </a:xfrm>
          <a:prstGeom prst="rect">
            <a:avLst/>
          </a:prstGeom>
          <a:noFill/>
        </p:spPr>
      </p:pic>
      <p:sp>
        <p:nvSpPr>
          <p:cNvPr id="3" name="Obdélník 2"/>
          <p:cNvSpPr/>
          <p:nvPr/>
        </p:nvSpPr>
        <p:spPr>
          <a:xfrm>
            <a:off x="1043608" y="692696"/>
            <a:ext cx="6984776" cy="1918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 smtClean="0"/>
              <a:t>Mužské pohlavní orgány: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1. močový měchýř, 2. stydká kost, 3. penis, 4. topořivé těleso, </a:t>
            </a:r>
            <a:br>
              <a:rPr lang="cs-CZ" dirty="0" smtClean="0"/>
            </a:br>
            <a:r>
              <a:rPr lang="cs-CZ" dirty="0" smtClean="0"/>
              <a:t>5. žalud, 6. předkožka, 7. ústí močové trubice, 8. tračník, 9.tlusté střevo, 10. semenný váček, 11. ejakulační vývod, 12. prostata, </a:t>
            </a:r>
            <a:br>
              <a:rPr lang="cs-CZ" dirty="0" smtClean="0"/>
            </a:br>
            <a:r>
              <a:rPr lang="cs-CZ" dirty="0" smtClean="0"/>
              <a:t>13. </a:t>
            </a:r>
            <a:r>
              <a:rPr lang="cs-CZ" dirty="0" err="1" smtClean="0"/>
              <a:t>Cowperova</a:t>
            </a:r>
            <a:r>
              <a:rPr lang="cs-CZ" dirty="0" smtClean="0"/>
              <a:t> žláza, 14. konečník, 15. chámovod, 16. nadvarle, </a:t>
            </a:r>
            <a:br>
              <a:rPr lang="cs-CZ" dirty="0" smtClean="0"/>
            </a:br>
            <a:r>
              <a:rPr lang="cs-CZ" dirty="0" smtClean="0"/>
              <a:t>17. varle, 18. šourek</a:t>
            </a:r>
          </a:p>
        </p:txBody>
      </p:sp>
      <p:sp>
        <p:nvSpPr>
          <p:cNvPr id="6" name="Obdélník 5"/>
          <p:cNvSpPr/>
          <p:nvPr/>
        </p:nvSpPr>
        <p:spPr>
          <a:xfrm>
            <a:off x="3059832" y="6165304"/>
            <a:ext cx="39845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Creative Commons Attribution-Share Alike 3.0 </a:t>
            </a:r>
            <a:r>
              <a:rPr lang="en-US" sz="1000" dirty="0" err="1" smtClean="0"/>
              <a:t>Unported</a:t>
            </a:r>
            <a:r>
              <a:rPr lang="cs-CZ" sz="1000" dirty="0" smtClean="0"/>
              <a:t>,5.6.2011, http://commons.wikimedia.org/wiki/File:Male_reproductive_system_lateral_nolabel.png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u="sng" dirty="0" smtClean="0"/>
              <a:t>Popis: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7529264" cy="4997152"/>
          </a:xfrm>
        </p:spPr>
        <p:txBody>
          <a:bodyPr>
            <a:normAutofit fontScale="92500"/>
          </a:bodyPr>
          <a:lstStyle/>
          <a:p>
            <a:r>
              <a:rPr lang="cs-CZ" dirty="0" smtClean="0">
                <a:solidFill>
                  <a:schemeClr val="accent1"/>
                </a:solidFill>
                <a:hlinkClick r:id="rId2" tooltip="Penis"/>
              </a:rPr>
              <a:t>penis</a:t>
            </a:r>
            <a:endParaRPr lang="cs-CZ" dirty="0" smtClean="0">
              <a:solidFill>
                <a:schemeClr val="accent1"/>
              </a:solidFill>
            </a:endParaRPr>
          </a:p>
          <a:p>
            <a:pPr lvl="1"/>
            <a:r>
              <a:rPr lang="cs-CZ" dirty="0" smtClean="0"/>
              <a:t>prochází jím močová trubice</a:t>
            </a:r>
          </a:p>
          <a:p>
            <a:pPr lvl="1"/>
            <a:r>
              <a:rPr lang="cs-CZ" dirty="0" smtClean="0"/>
              <a:t>tvořen třemi topořivými tělesy (nepárová i párová)</a:t>
            </a:r>
          </a:p>
          <a:p>
            <a:pPr lvl="1"/>
            <a:r>
              <a:rPr lang="cs-CZ" dirty="0" smtClean="0"/>
              <a:t>na konci žalud - jeho otvorem ústí močová trubice ven z těla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u="sng" dirty="0" smtClean="0">
                <a:solidFill>
                  <a:schemeClr val="accent1"/>
                </a:solidFill>
              </a:rPr>
              <a:t>t</a:t>
            </a:r>
            <a:r>
              <a:rPr lang="cs-CZ" u="sng" dirty="0" smtClean="0">
                <a:solidFill>
                  <a:schemeClr val="accent1"/>
                </a:solidFill>
                <a:hlinkClick r:id="rId3" tooltip="Topořivé těleso"/>
              </a:rPr>
              <a:t>opořivé těleso</a:t>
            </a:r>
            <a:r>
              <a:rPr lang="cs-CZ" u="sng" dirty="0" smtClean="0">
                <a:solidFill>
                  <a:schemeClr val="accent1"/>
                </a:solidFill>
              </a:rPr>
              <a:t>  </a:t>
            </a:r>
          </a:p>
          <a:p>
            <a:pPr lvl="1"/>
            <a:r>
              <a:rPr lang="cs-CZ" dirty="0" smtClean="0"/>
              <a:t>obě části párového topořivého tělesa probíhají současně </a:t>
            </a:r>
            <a:br>
              <a:rPr lang="cs-CZ" dirty="0" smtClean="0"/>
            </a:br>
            <a:r>
              <a:rPr lang="cs-CZ" dirty="0" smtClean="0"/>
              <a:t>nad močovou trubicí </a:t>
            </a:r>
          </a:p>
          <a:p>
            <a:pPr lvl="1"/>
            <a:r>
              <a:rPr lang="cs-CZ" dirty="0" smtClean="0"/>
              <a:t>uvnitř dutinky - ty se v případě vzrušení zaplní krví a dojde </a:t>
            </a:r>
            <a:br>
              <a:rPr lang="cs-CZ" dirty="0" smtClean="0"/>
            </a:br>
            <a:r>
              <a:rPr lang="cs-CZ" dirty="0" smtClean="0"/>
              <a:t>k erekci </a:t>
            </a:r>
          </a:p>
          <a:p>
            <a:r>
              <a:rPr lang="cs-CZ" dirty="0" smtClean="0">
                <a:hlinkClick r:id="rId4" tooltip="Semenný váček"/>
              </a:rPr>
              <a:t>semenný váček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párová přídatná žláza</a:t>
            </a:r>
          </a:p>
          <a:p>
            <a:pPr lvl="1"/>
            <a:r>
              <a:rPr lang="cs-CZ" dirty="0" smtClean="0"/>
              <a:t>mezi močovým měchýřem a konečníkem</a:t>
            </a:r>
          </a:p>
          <a:p>
            <a:pPr lvl="1"/>
            <a:r>
              <a:rPr lang="cs-CZ" dirty="0" smtClean="0"/>
              <a:t>produkce hustého, zásaditého sekretu, který se při ejakulaci mísí se spermiemi a výměškem ostatních přídatných žláz 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 tooltip="Prostata"/>
              </a:rPr>
              <a:t>prostata</a:t>
            </a:r>
            <a:r>
              <a:rPr lang="cs-CZ" dirty="0" smtClean="0"/>
              <a:t>  </a:t>
            </a:r>
          </a:p>
          <a:p>
            <a:pPr lvl="1"/>
            <a:r>
              <a:rPr lang="cs-CZ" dirty="0" smtClean="0"/>
              <a:t>přídatná pohlavní žláza </a:t>
            </a:r>
          </a:p>
          <a:p>
            <a:pPr lvl="1"/>
            <a:r>
              <a:rPr lang="cs-CZ" dirty="0" smtClean="0"/>
              <a:t>její sekret je součástí ejakulátu a zvyšuje životaschopnost spermií </a:t>
            </a:r>
          </a:p>
          <a:p>
            <a:pPr lvl="1"/>
            <a:r>
              <a:rPr lang="cs-CZ" dirty="0" smtClean="0"/>
              <a:t>velká asi jako vlašský ořech</a:t>
            </a:r>
          </a:p>
          <a:p>
            <a:pPr lvl="1"/>
            <a:r>
              <a:rPr lang="cs-CZ" dirty="0" smtClean="0"/>
              <a:t>váží zhruba 20 gramů</a:t>
            </a:r>
          </a:p>
          <a:p>
            <a:pPr lvl="1"/>
            <a:r>
              <a:rPr lang="cs-CZ" dirty="0" smtClean="0"/>
              <a:t>umístěna pod močovým měchýřem a jako prstenec obkružuje močovou trubici          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1266" name="Picture 2" descr="File:Prostate sized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365104"/>
            <a:ext cx="2615996" cy="1863453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3923928" y="6237312"/>
            <a:ext cx="42484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err="1" smtClean="0"/>
              <a:t>Mikael</a:t>
            </a:r>
            <a:r>
              <a:rPr lang="cs-CZ" sz="800" dirty="0" smtClean="0"/>
              <a:t> </a:t>
            </a:r>
            <a:r>
              <a:rPr lang="cs-CZ" sz="800" dirty="0" err="1" smtClean="0"/>
              <a:t>Häggström</a:t>
            </a:r>
            <a:r>
              <a:rPr lang="cs-CZ" sz="800" dirty="0" smtClean="0"/>
              <a:t>,5.6.2011,http://commons.wikimedia.org/wiki/File:Prostate_sized.gif,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4294967295"/>
          </p:nvPr>
        </p:nvSpPr>
        <p:spPr>
          <a:xfrm>
            <a:off x="395536" y="332656"/>
            <a:ext cx="7704856" cy="5760640"/>
          </a:xfrm>
        </p:spPr>
        <p:txBody>
          <a:bodyPr>
            <a:normAutofit/>
          </a:bodyPr>
          <a:lstStyle/>
          <a:p>
            <a:pPr algn="just"/>
            <a:r>
              <a:rPr lang="cs-CZ" u="sng" dirty="0" smtClean="0">
                <a:solidFill>
                  <a:schemeClr val="accent1">
                    <a:lumMod val="75000"/>
                  </a:schemeClr>
                </a:solidFill>
              </a:rPr>
              <a:t>chámovod</a:t>
            </a:r>
            <a:r>
              <a:rPr lang="cs-CZ" dirty="0" smtClean="0"/>
              <a:t> </a:t>
            </a:r>
          </a:p>
          <a:p>
            <a:pPr lvl="1" algn="just"/>
            <a:r>
              <a:rPr lang="cs-CZ" dirty="0" smtClean="0"/>
              <a:t>trubicovitý orgán s hladkou svalovinou </a:t>
            </a:r>
          </a:p>
          <a:p>
            <a:pPr lvl="1" algn="just"/>
            <a:r>
              <a:rPr lang="cs-CZ" dirty="0" smtClean="0"/>
              <a:t>chámovody vedou z obou nadvarlat k předstojné žláze </a:t>
            </a:r>
          </a:p>
          <a:p>
            <a:pPr lvl="1" algn="just"/>
            <a:r>
              <a:rPr lang="cs-CZ" dirty="0" smtClean="0"/>
              <a:t>putují jimi spermie  </a:t>
            </a:r>
          </a:p>
          <a:p>
            <a:pPr lvl="1" algn="just"/>
            <a:r>
              <a:rPr lang="cs-CZ" dirty="0" smtClean="0"/>
              <a:t>měří asi 40cm </a:t>
            </a:r>
          </a:p>
          <a:p>
            <a:pPr lvl="1" algn="just"/>
            <a:r>
              <a:rPr lang="cs-CZ" dirty="0" smtClean="0"/>
              <a:t>pod močovým měchýřem se tyto kanálky napojují </a:t>
            </a:r>
            <a:br>
              <a:rPr lang="cs-CZ" dirty="0" smtClean="0"/>
            </a:br>
            <a:r>
              <a:rPr lang="cs-CZ" dirty="0" smtClean="0"/>
              <a:t>na močovou trubici</a:t>
            </a:r>
          </a:p>
          <a:p>
            <a:pPr algn="just"/>
            <a:r>
              <a:rPr lang="cs-CZ" u="sng" dirty="0" smtClean="0">
                <a:solidFill>
                  <a:schemeClr val="accent1">
                    <a:lumMod val="75000"/>
                  </a:schemeClr>
                </a:solidFill>
              </a:rPr>
              <a:t>nadvarle</a:t>
            </a:r>
            <a:r>
              <a:rPr lang="cs-CZ" dirty="0" smtClean="0"/>
              <a:t> </a:t>
            </a:r>
          </a:p>
          <a:p>
            <a:pPr lvl="1" algn="just"/>
            <a:r>
              <a:rPr lang="cs-CZ" dirty="0" smtClean="0"/>
              <a:t>párové </a:t>
            </a:r>
          </a:p>
          <a:p>
            <a:pPr lvl="1" algn="just"/>
            <a:r>
              <a:rPr lang="cs-CZ" dirty="0" smtClean="0"/>
              <a:t>leží na horní a zadní ploše varlete </a:t>
            </a:r>
          </a:p>
          <a:p>
            <a:pPr lvl="1" algn="just"/>
            <a:r>
              <a:rPr lang="cs-CZ" dirty="0" smtClean="0"/>
              <a:t>zde se ukládají a dozrávají mladé spermie zhruba dva týdny </a:t>
            </a:r>
          </a:p>
          <a:p>
            <a:pPr lvl="1" algn="just"/>
            <a:r>
              <a:rPr lang="cs-CZ" dirty="0" smtClean="0"/>
              <a:t>vzniká zde i hlenovitý sekret </a:t>
            </a:r>
          </a:p>
          <a:p>
            <a:pPr algn="just"/>
            <a:endParaRPr lang="cs-CZ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682</TotalTime>
  <Words>483</Words>
  <Application>Microsoft Office PowerPoint</Application>
  <PresentationFormat>Předvádění na obrazovce (4:3)</PresentationFormat>
  <Paragraphs>131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Arkýř</vt:lpstr>
      <vt:lpstr>Rozmnožování</vt:lpstr>
      <vt:lpstr>Snímek 2</vt:lpstr>
      <vt:lpstr>       Rozmnožování (reprodukce) je proces tvorby potomstva. Rozlišujeme rozmnožování pohlavní  a nepohlavní.</vt:lpstr>
      <vt:lpstr>Rozmnožování člověka </vt:lpstr>
      <vt:lpstr>Stavba pohlavních orgánů muže </vt:lpstr>
      <vt:lpstr>Snímek 6</vt:lpstr>
      <vt:lpstr>Popis:</vt:lpstr>
      <vt:lpstr>Snímek 8</vt:lpstr>
      <vt:lpstr>Snímek 9</vt:lpstr>
      <vt:lpstr>Snímek 10</vt:lpstr>
      <vt:lpstr>Snímek 11</vt:lpstr>
      <vt:lpstr>Stavba pohlavních orgánů ženy</vt:lpstr>
      <vt:lpstr>Snímek 13</vt:lpstr>
      <vt:lpstr>Popis:</vt:lpstr>
      <vt:lpstr>Snímek 15</vt:lpstr>
      <vt:lpstr>Snímek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Rozmnožování</dc:title>
  <dc:creator>fiserova</dc:creator>
  <cp:lastModifiedBy>Mareček</cp:lastModifiedBy>
  <cp:revision>78</cp:revision>
  <dcterms:created xsi:type="dcterms:W3CDTF">2011-01-04T13:21:44Z</dcterms:created>
  <dcterms:modified xsi:type="dcterms:W3CDTF">2013-06-05T16:58:41Z</dcterms:modified>
</cp:coreProperties>
</file>