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57" r:id="rId4"/>
    <p:sldId id="265" r:id="rId5"/>
    <p:sldId id="261" r:id="rId6"/>
    <p:sldId id="258" r:id="rId7"/>
    <p:sldId id="259" r:id="rId8"/>
    <p:sldId id="260" r:id="rId9"/>
    <p:sldId id="267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2CE8F8-E630-499D-8EEB-25A9E9E6593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756E044-7FF4-49F7-AF1E-4F8AEAC19B29}">
      <dgm:prSet phldrT="[Text]"/>
      <dgm:spPr/>
      <dgm:t>
        <a:bodyPr/>
        <a:lstStyle/>
        <a:p>
          <a:r>
            <a:rPr lang="cs-CZ" dirty="0" smtClean="0"/>
            <a:t>Menstruační fáze: 1. – 5. den</a:t>
          </a:r>
          <a:endParaRPr lang="cs-CZ" dirty="0"/>
        </a:p>
      </dgm:t>
    </dgm:pt>
    <dgm:pt modelId="{04445D5D-AF79-4B70-9306-73D37EAB827D}" type="parTrans" cxnId="{6C08956C-383B-4272-B04D-0106FFAAFA49}">
      <dgm:prSet/>
      <dgm:spPr/>
      <dgm:t>
        <a:bodyPr/>
        <a:lstStyle/>
        <a:p>
          <a:endParaRPr lang="cs-CZ"/>
        </a:p>
      </dgm:t>
    </dgm:pt>
    <dgm:pt modelId="{166D3272-81CE-40AD-9927-AC9733E0A060}" type="sibTrans" cxnId="{6C08956C-383B-4272-B04D-0106FFAAFA49}">
      <dgm:prSet/>
      <dgm:spPr/>
      <dgm:t>
        <a:bodyPr/>
        <a:lstStyle/>
        <a:p>
          <a:endParaRPr lang="cs-CZ"/>
        </a:p>
      </dgm:t>
    </dgm:pt>
    <dgm:pt modelId="{4EE16FA3-21BB-4D4C-8996-8A8A2096BFB4}">
      <dgm:prSet phldrT="[Text]"/>
      <dgm:spPr/>
      <dgm:t>
        <a:bodyPr/>
        <a:lstStyle/>
        <a:p>
          <a:r>
            <a:rPr lang="cs-CZ" dirty="0" smtClean="0"/>
            <a:t>Ovulační fáze: 14. den</a:t>
          </a:r>
          <a:endParaRPr lang="cs-CZ" dirty="0"/>
        </a:p>
      </dgm:t>
    </dgm:pt>
    <dgm:pt modelId="{165A85B3-AA21-4FC4-A059-26E413680DAF}" type="parTrans" cxnId="{15DB733B-4C38-4BEC-A2CB-3DAA1A9E681D}">
      <dgm:prSet/>
      <dgm:spPr/>
      <dgm:t>
        <a:bodyPr/>
        <a:lstStyle/>
        <a:p>
          <a:endParaRPr lang="cs-CZ"/>
        </a:p>
      </dgm:t>
    </dgm:pt>
    <dgm:pt modelId="{6214C8FC-75FB-4CB6-A038-7E3C66C03083}" type="sibTrans" cxnId="{15DB733B-4C38-4BEC-A2CB-3DAA1A9E681D}">
      <dgm:prSet/>
      <dgm:spPr/>
      <dgm:t>
        <a:bodyPr/>
        <a:lstStyle/>
        <a:p>
          <a:endParaRPr lang="cs-CZ"/>
        </a:p>
      </dgm:t>
    </dgm:pt>
    <dgm:pt modelId="{07E369E8-E49A-47B9-ACEC-CF4692707F00}">
      <dgm:prSet phldrT="[Text]"/>
      <dgm:spPr/>
      <dgm:t>
        <a:bodyPr/>
        <a:lstStyle/>
        <a:p>
          <a:r>
            <a:rPr lang="cs-CZ" dirty="0" smtClean="0"/>
            <a:t>Předmenstruační fáze: 15.  - 28. den</a:t>
          </a:r>
          <a:endParaRPr lang="cs-CZ" dirty="0"/>
        </a:p>
      </dgm:t>
    </dgm:pt>
    <dgm:pt modelId="{B553466D-083D-428F-8091-B7AC9423621C}" type="parTrans" cxnId="{3B9FBC07-8F4A-48BA-9546-A5E8777281AA}">
      <dgm:prSet/>
      <dgm:spPr/>
      <dgm:t>
        <a:bodyPr/>
        <a:lstStyle/>
        <a:p>
          <a:endParaRPr lang="cs-CZ"/>
        </a:p>
      </dgm:t>
    </dgm:pt>
    <dgm:pt modelId="{8884DA80-95C1-4B42-8F65-DC30CDB8C567}" type="sibTrans" cxnId="{3B9FBC07-8F4A-48BA-9546-A5E8777281AA}">
      <dgm:prSet/>
      <dgm:spPr/>
      <dgm:t>
        <a:bodyPr/>
        <a:lstStyle/>
        <a:p>
          <a:endParaRPr lang="cs-CZ"/>
        </a:p>
      </dgm:t>
    </dgm:pt>
    <dgm:pt modelId="{1FE2ADE5-B4B7-47F5-9465-A998A3601924}">
      <dgm:prSet phldrT="[Text]"/>
      <dgm:spPr/>
      <dgm:t>
        <a:bodyPr/>
        <a:lstStyle/>
        <a:p>
          <a:r>
            <a:rPr lang="cs-CZ" dirty="0" err="1" smtClean="0"/>
            <a:t>Předovulační</a:t>
          </a:r>
          <a:r>
            <a:rPr lang="cs-CZ" dirty="0" smtClean="0"/>
            <a:t> fáze: 6. – 13. den</a:t>
          </a:r>
          <a:endParaRPr lang="cs-CZ" dirty="0"/>
        </a:p>
      </dgm:t>
    </dgm:pt>
    <dgm:pt modelId="{FB32FA83-D005-4075-8CD4-921AD2B93742}" type="parTrans" cxnId="{B90E2C53-DC7D-489E-BA0E-02B08847A0BA}">
      <dgm:prSet/>
      <dgm:spPr/>
    </dgm:pt>
    <dgm:pt modelId="{AEC07B5D-FF9B-49C3-AC53-9401090FA218}" type="sibTrans" cxnId="{B90E2C53-DC7D-489E-BA0E-02B08847A0BA}">
      <dgm:prSet/>
      <dgm:spPr/>
    </dgm:pt>
    <dgm:pt modelId="{90F494AE-5626-4A79-B924-3171C8137977}" type="pres">
      <dgm:prSet presAssocID="{D52CE8F8-E630-499D-8EEB-25A9E9E6593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E413A51-0621-46B3-9E6D-6DD6ABE127C4}" type="pres">
      <dgm:prSet presAssocID="{6756E044-7FF4-49F7-AF1E-4F8AEAC19B29}" presName="parentLin" presStyleCnt="0"/>
      <dgm:spPr/>
    </dgm:pt>
    <dgm:pt modelId="{BAA98B2D-085C-4A7E-AF3D-651F44E630C0}" type="pres">
      <dgm:prSet presAssocID="{6756E044-7FF4-49F7-AF1E-4F8AEAC19B29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F432ED04-F6B6-45D7-97DB-79FC279FEF92}" type="pres">
      <dgm:prSet presAssocID="{6756E044-7FF4-49F7-AF1E-4F8AEAC19B2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925BB4-82E9-491F-99F8-EB75F8BDF869}" type="pres">
      <dgm:prSet presAssocID="{6756E044-7FF4-49F7-AF1E-4F8AEAC19B29}" presName="negativeSpace" presStyleCnt="0"/>
      <dgm:spPr/>
    </dgm:pt>
    <dgm:pt modelId="{7109F530-984C-4207-818E-366816995A51}" type="pres">
      <dgm:prSet presAssocID="{6756E044-7FF4-49F7-AF1E-4F8AEAC19B29}" presName="childText" presStyleLbl="conFgAcc1" presStyleIdx="0" presStyleCnt="4">
        <dgm:presLayoutVars>
          <dgm:bulletEnabled val="1"/>
        </dgm:presLayoutVars>
      </dgm:prSet>
      <dgm:spPr/>
    </dgm:pt>
    <dgm:pt modelId="{79A41E8F-345A-47AC-94FA-68EA6D2505E5}" type="pres">
      <dgm:prSet presAssocID="{166D3272-81CE-40AD-9927-AC9733E0A060}" presName="spaceBetweenRectangles" presStyleCnt="0"/>
      <dgm:spPr/>
    </dgm:pt>
    <dgm:pt modelId="{AC2E22DF-7E51-4B4F-9926-CF42F7003113}" type="pres">
      <dgm:prSet presAssocID="{1FE2ADE5-B4B7-47F5-9465-A998A3601924}" presName="parentLin" presStyleCnt="0"/>
      <dgm:spPr/>
    </dgm:pt>
    <dgm:pt modelId="{35D878A3-93B1-4BCF-873D-4F4E450D4C2A}" type="pres">
      <dgm:prSet presAssocID="{1FE2ADE5-B4B7-47F5-9465-A998A3601924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A8D5C25E-2619-43D9-82BB-436CDC4AB42A}" type="pres">
      <dgm:prSet presAssocID="{1FE2ADE5-B4B7-47F5-9465-A998A360192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9EBA4F-D7C5-4984-A024-E5DDC27C666B}" type="pres">
      <dgm:prSet presAssocID="{1FE2ADE5-B4B7-47F5-9465-A998A3601924}" presName="negativeSpace" presStyleCnt="0"/>
      <dgm:spPr/>
    </dgm:pt>
    <dgm:pt modelId="{EED96731-63EA-4900-86BF-037CE5B42403}" type="pres">
      <dgm:prSet presAssocID="{1FE2ADE5-B4B7-47F5-9465-A998A3601924}" presName="childText" presStyleLbl="conFgAcc1" presStyleIdx="1" presStyleCnt="4">
        <dgm:presLayoutVars>
          <dgm:bulletEnabled val="1"/>
        </dgm:presLayoutVars>
      </dgm:prSet>
      <dgm:spPr/>
    </dgm:pt>
    <dgm:pt modelId="{AA1C6C21-F5FF-4477-B0BB-9BC44C03E77D}" type="pres">
      <dgm:prSet presAssocID="{AEC07B5D-FF9B-49C3-AC53-9401090FA218}" presName="spaceBetweenRectangles" presStyleCnt="0"/>
      <dgm:spPr/>
    </dgm:pt>
    <dgm:pt modelId="{F8AC4465-6E29-4030-A09B-15CEEA98E6B9}" type="pres">
      <dgm:prSet presAssocID="{4EE16FA3-21BB-4D4C-8996-8A8A2096BFB4}" presName="parentLin" presStyleCnt="0"/>
      <dgm:spPr/>
    </dgm:pt>
    <dgm:pt modelId="{35ECC651-3205-4731-B32D-46995F42C0C2}" type="pres">
      <dgm:prSet presAssocID="{4EE16FA3-21BB-4D4C-8996-8A8A2096BFB4}" presName="parentLeftMargin" presStyleLbl="node1" presStyleIdx="1" presStyleCnt="4"/>
      <dgm:spPr/>
      <dgm:t>
        <a:bodyPr/>
        <a:lstStyle/>
        <a:p>
          <a:endParaRPr lang="cs-CZ"/>
        </a:p>
      </dgm:t>
    </dgm:pt>
    <dgm:pt modelId="{7A2E5811-E510-4E5C-9C22-6465A4995DFB}" type="pres">
      <dgm:prSet presAssocID="{4EE16FA3-21BB-4D4C-8996-8A8A2096BFB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574845-297F-4166-9DF4-A3381E08149A}" type="pres">
      <dgm:prSet presAssocID="{4EE16FA3-21BB-4D4C-8996-8A8A2096BFB4}" presName="negativeSpace" presStyleCnt="0"/>
      <dgm:spPr/>
    </dgm:pt>
    <dgm:pt modelId="{BF31B2F6-9AB8-4FCA-84F4-4E3352B107EB}" type="pres">
      <dgm:prSet presAssocID="{4EE16FA3-21BB-4D4C-8996-8A8A2096BFB4}" presName="childText" presStyleLbl="conFgAcc1" presStyleIdx="2" presStyleCnt="4">
        <dgm:presLayoutVars>
          <dgm:bulletEnabled val="1"/>
        </dgm:presLayoutVars>
      </dgm:prSet>
      <dgm:spPr/>
    </dgm:pt>
    <dgm:pt modelId="{2A6C5C25-6009-43E2-9859-59706D276BF3}" type="pres">
      <dgm:prSet presAssocID="{6214C8FC-75FB-4CB6-A038-7E3C66C03083}" presName="spaceBetweenRectangles" presStyleCnt="0"/>
      <dgm:spPr/>
    </dgm:pt>
    <dgm:pt modelId="{459F729F-9D6C-4DC9-B8C3-CD080E887A07}" type="pres">
      <dgm:prSet presAssocID="{07E369E8-E49A-47B9-ACEC-CF4692707F00}" presName="parentLin" presStyleCnt="0"/>
      <dgm:spPr/>
    </dgm:pt>
    <dgm:pt modelId="{E5B375F2-ACE1-4045-8483-7D4B4781DE05}" type="pres">
      <dgm:prSet presAssocID="{07E369E8-E49A-47B9-ACEC-CF4692707F00}" presName="parentLeftMargin" presStyleLbl="node1" presStyleIdx="2" presStyleCnt="4"/>
      <dgm:spPr/>
      <dgm:t>
        <a:bodyPr/>
        <a:lstStyle/>
        <a:p>
          <a:endParaRPr lang="cs-CZ"/>
        </a:p>
      </dgm:t>
    </dgm:pt>
    <dgm:pt modelId="{F13EFD2A-1191-4069-A55B-FB8A9AAC69E7}" type="pres">
      <dgm:prSet presAssocID="{07E369E8-E49A-47B9-ACEC-CF4692707F0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40D961-165E-453E-B2B1-E183CF732985}" type="pres">
      <dgm:prSet presAssocID="{07E369E8-E49A-47B9-ACEC-CF4692707F00}" presName="negativeSpace" presStyleCnt="0"/>
      <dgm:spPr/>
    </dgm:pt>
    <dgm:pt modelId="{B8B9B24A-FD0E-4A62-8A09-2762970E977E}" type="pres">
      <dgm:prSet presAssocID="{07E369E8-E49A-47B9-ACEC-CF4692707F0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28E89BC-DFBC-4629-8DB2-084A383D976D}" type="presOf" srcId="{07E369E8-E49A-47B9-ACEC-CF4692707F00}" destId="{F13EFD2A-1191-4069-A55B-FB8A9AAC69E7}" srcOrd="1" destOrd="0" presId="urn:microsoft.com/office/officeart/2005/8/layout/list1"/>
    <dgm:cxn modelId="{B90E2C53-DC7D-489E-BA0E-02B08847A0BA}" srcId="{D52CE8F8-E630-499D-8EEB-25A9E9E6593B}" destId="{1FE2ADE5-B4B7-47F5-9465-A998A3601924}" srcOrd="1" destOrd="0" parTransId="{FB32FA83-D005-4075-8CD4-921AD2B93742}" sibTransId="{AEC07B5D-FF9B-49C3-AC53-9401090FA218}"/>
    <dgm:cxn modelId="{73381C4E-606A-4D88-A7EC-D2882509ED71}" type="presOf" srcId="{1FE2ADE5-B4B7-47F5-9465-A998A3601924}" destId="{A8D5C25E-2619-43D9-82BB-436CDC4AB42A}" srcOrd="1" destOrd="0" presId="urn:microsoft.com/office/officeart/2005/8/layout/list1"/>
    <dgm:cxn modelId="{2CDCAF54-9D90-43B2-91EF-5408F00C0204}" type="presOf" srcId="{4EE16FA3-21BB-4D4C-8996-8A8A2096BFB4}" destId="{35ECC651-3205-4731-B32D-46995F42C0C2}" srcOrd="0" destOrd="0" presId="urn:microsoft.com/office/officeart/2005/8/layout/list1"/>
    <dgm:cxn modelId="{05B433A8-FA43-41ED-977B-41B2AD6E7DDD}" type="presOf" srcId="{1FE2ADE5-B4B7-47F5-9465-A998A3601924}" destId="{35D878A3-93B1-4BCF-873D-4F4E450D4C2A}" srcOrd="0" destOrd="0" presId="urn:microsoft.com/office/officeart/2005/8/layout/list1"/>
    <dgm:cxn modelId="{6F4CC455-1AE2-4E12-8108-90F1C9C949C1}" type="presOf" srcId="{6756E044-7FF4-49F7-AF1E-4F8AEAC19B29}" destId="{BAA98B2D-085C-4A7E-AF3D-651F44E630C0}" srcOrd="0" destOrd="0" presId="urn:microsoft.com/office/officeart/2005/8/layout/list1"/>
    <dgm:cxn modelId="{6C08956C-383B-4272-B04D-0106FFAAFA49}" srcId="{D52CE8F8-E630-499D-8EEB-25A9E9E6593B}" destId="{6756E044-7FF4-49F7-AF1E-4F8AEAC19B29}" srcOrd="0" destOrd="0" parTransId="{04445D5D-AF79-4B70-9306-73D37EAB827D}" sibTransId="{166D3272-81CE-40AD-9927-AC9733E0A060}"/>
    <dgm:cxn modelId="{7F8C4762-B34F-4CB7-B7CE-A521ABD1416C}" type="presOf" srcId="{07E369E8-E49A-47B9-ACEC-CF4692707F00}" destId="{E5B375F2-ACE1-4045-8483-7D4B4781DE05}" srcOrd="0" destOrd="0" presId="urn:microsoft.com/office/officeart/2005/8/layout/list1"/>
    <dgm:cxn modelId="{A802FD45-24DB-41EC-9D32-98FF387B21CA}" type="presOf" srcId="{D52CE8F8-E630-499D-8EEB-25A9E9E6593B}" destId="{90F494AE-5626-4A79-B924-3171C8137977}" srcOrd="0" destOrd="0" presId="urn:microsoft.com/office/officeart/2005/8/layout/list1"/>
    <dgm:cxn modelId="{15DB733B-4C38-4BEC-A2CB-3DAA1A9E681D}" srcId="{D52CE8F8-E630-499D-8EEB-25A9E9E6593B}" destId="{4EE16FA3-21BB-4D4C-8996-8A8A2096BFB4}" srcOrd="2" destOrd="0" parTransId="{165A85B3-AA21-4FC4-A059-26E413680DAF}" sibTransId="{6214C8FC-75FB-4CB6-A038-7E3C66C03083}"/>
    <dgm:cxn modelId="{AEADB59D-CD4A-432D-871E-3E773E266C3C}" type="presOf" srcId="{6756E044-7FF4-49F7-AF1E-4F8AEAC19B29}" destId="{F432ED04-F6B6-45D7-97DB-79FC279FEF92}" srcOrd="1" destOrd="0" presId="urn:microsoft.com/office/officeart/2005/8/layout/list1"/>
    <dgm:cxn modelId="{3B9FBC07-8F4A-48BA-9546-A5E8777281AA}" srcId="{D52CE8F8-E630-499D-8EEB-25A9E9E6593B}" destId="{07E369E8-E49A-47B9-ACEC-CF4692707F00}" srcOrd="3" destOrd="0" parTransId="{B553466D-083D-428F-8091-B7AC9423621C}" sibTransId="{8884DA80-95C1-4B42-8F65-DC30CDB8C567}"/>
    <dgm:cxn modelId="{79B3B5A0-153D-42CD-B4EF-00307DE8D252}" type="presOf" srcId="{4EE16FA3-21BB-4D4C-8996-8A8A2096BFB4}" destId="{7A2E5811-E510-4E5C-9C22-6465A4995DFB}" srcOrd="1" destOrd="0" presId="urn:microsoft.com/office/officeart/2005/8/layout/list1"/>
    <dgm:cxn modelId="{13B6AF8B-2DFB-444A-A33B-54457D9FFFA9}" type="presParOf" srcId="{90F494AE-5626-4A79-B924-3171C8137977}" destId="{1E413A51-0621-46B3-9E6D-6DD6ABE127C4}" srcOrd="0" destOrd="0" presId="urn:microsoft.com/office/officeart/2005/8/layout/list1"/>
    <dgm:cxn modelId="{D15A2CD2-91D5-4736-9C3A-8DABD4843182}" type="presParOf" srcId="{1E413A51-0621-46B3-9E6D-6DD6ABE127C4}" destId="{BAA98B2D-085C-4A7E-AF3D-651F44E630C0}" srcOrd="0" destOrd="0" presId="urn:microsoft.com/office/officeart/2005/8/layout/list1"/>
    <dgm:cxn modelId="{B596BFFA-775A-47EB-9064-E4A097FBA2E4}" type="presParOf" srcId="{1E413A51-0621-46B3-9E6D-6DD6ABE127C4}" destId="{F432ED04-F6B6-45D7-97DB-79FC279FEF92}" srcOrd="1" destOrd="0" presId="urn:microsoft.com/office/officeart/2005/8/layout/list1"/>
    <dgm:cxn modelId="{1D09E224-3FCC-4E9C-9855-3E80285A6A67}" type="presParOf" srcId="{90F494AE-5626-4A79-B924-3171C8137977}" destId="{0F925BB4-82E9-491F-99F8-EB75F8BDF869}" srcOrd="1" destOrd="0" presId="urn:microsoft.com/office/officeart/2005/8/layout/list1"/>
    <dgm:cxn modelId="{A15C715C-AF30-457B-9D3C-2FE8668647B8}" type="presParOf" srcId="{90F494AE-5626-4A79-B924-3171C8137977}" destId="{7109F530-984C-4207-818E-366816995A51}" srcOrd="2" destOrd="0" presId="urn:microsoft.com/office/officeart/2005/8/layout/list1"/>
    <dgm:cxn modelId="{CFF6ABAE-1A3F-4E73-99A5-9903E23A3313}" type="presParOf" srcId="{90F494AE-5626-4A79-B924-3171C8137977}" destId="{79A41E8F-345A-47AC-94FA-68EA6D2505E5}" srcOrd="3" destOrd="0" presId="urn:microsoft.com/office/officeart/2005/8/layout/list1"/>
    <dgm:cxn modelId="{9DF8EAB6-2CB9-4263-9747-A7C8E4008AE2}" type="presParOf" srcId="{90F494AE-5626-4A79-B924-3171C8137977}" destId="{AC2E22DF-7E51-4B4F-9926-CF42F7003113}" srcOrd="4" destOrd="0" presId="urn:microsoft.com/office/officeart/2005/8/layout/list1"/>
    <dgm:cxn modelId="{4542D6F3-5BEB-4314-B6D8-BF20E514897B}" type="presParOf" srcId="{AC2E22DF-7E51-4B4F-9926-CF42F7003113}" destId="{35D878A3-93B1-4BCF-873D-4F4E450D4C2A}" srcOrd="0" destOrd="0" presId="urn:microsoft.com/office/officeart/2005/8/layout/list1"/>
    <dgm:cxn modelId="{4A1587AB-DCDB-43C8-8CDC-17CA17446318}" type="presParOf" srcId="{AC2E22DF-7E51-4B4F-9926-CF42F7003113}" destId="{A8D5C25E-2619-43D9-82BB-436CDC4AB42A}" srcOrd="1" destOrd="0" presId="urn:microsoft.com/office/officeart/2005/8/layout/list1"/>
    <dgm:cxn modelId="{41FEAF7F-8363-472F-9F11-87662603BB5A}" type="presParOf" srcId="{90F494AE-5626-4A79-B924-3171C8137977}" destId="{2F9EBA4F-D7C5-4984-A024-E5DDC27C666B}" srcOrd="5" destOrd="0" presId="urn:microsoft.com/office/officeart/2005/8/layout/list1"/>
    <dgm:cxn modelId="{2FC4BA12-4195-4769-BE85-B63A422C79C3}" type="presParOf" srcId="{90F494AE-5626-4A79-B924-3171C8137977}" destId="{EED96731-63EA-4900-86BF-037CE5B42403}" srcOrd="6" destOrd="0" presId="urn:microsoft.com/office/officeart/2005/8/layout/list1"/>
    <dgm:cxn modelId="{34E0C75F-BB5B-45D3-A73D-209DF343F0C5}" type="presParOf" srcId="{90F494AE-5626-4A79-B924-3171C8137977}" destId="{AA1C6C21-F5FF-4477-B0BB-9BC44C03E77D}" srcOrd="7" destOrd="0" presId="urn:microsoft.com/office/officeart/2005/8/layout/list1"/>
    <dgm:cxn modelId="{DB21D4B7-78B9-4338-B0AE-42395579904F}" type="presParOf" srcId="{90F494AE-5626-4A79-B924-3171C8137977}" destId="{F8AC4465-6E29-4030-A09B-15CEEA98E6B9}" srcOrd="8" destOrd="0" presId="urn:microsoft.com/office/officeart/2005/8/layout/list1"/>
    <dgm:cxn modelId="{59558BBF-7525-48C1-8A3E-3C975C0420AA}" type="presParOf" srcId="{F8AC4465-6E29-4030-A09B-15CEEA98E6B9}" destId="{35ECC651-3205-4731-B32D-46995F42C0C2}" srcOrd="0" destOrd="0" presId="urn:microsoft.com/office/officeart/2005/8/layout/list1"/>
    <dgm:cxn modelId="{8BA4FF30-FCF5-463F-AE18-8436C59539C4}" type="presParOf" srcId="{F8AC4465-6E29-4030-A09B-15CEEA98E6B9}" destId="{7A2E5811-E510-4E5C-9C22-6465A4995DFB}" srcOrd="1" destOrd="0" presId="urn:microsoft.com/office/officeart/2005/8/layout/list1"/>
    <dgm:cxn modelId="{C3901275-973C-41C9-B695-40402A879A6C}" type="presParOf" srcId="{90F494AE-5626-4A79-B924-3171C8137977}" destId="{73574845-297F-4166-9DF4-A3381E08149A}" srcOrd="9" destOrd="0" presId="urn:microsoft.com/office/officeart/2005/8/layout/list1"/>
    <dgm:cxn modelId="{F17C3F29-774C-41DC-96AD-932A9CB9DF87}" type="presParOf" srcId="{90F494AE-5626-4A79-B924-3171C8137977}" destId="{BF31B2F6-9AB8-4FCA-84F4-4E3352B107EB}" srcOrd="10" destOrd="0" presId="urn:microsoft.com/office/officeart/2005/8/layout/list1"/>
    <dgm:cxn modelId="{BDE27619-664C-4B3E-8928-7E735736004D}" type="presParOf" srcId="{90F494AE-5626-4A79-B924-3171C8137977}" destId="{2A6C5C25-6009-43E2-9859-59706D276BF3}" srcOrd="11" destOrd="0" presId="urn:microsoft.com/office/officeart/2005/8/layout/list1"/>
    <dgm:cxn modelId="{23ABF8C3-115F-4D58-B7B3-C07BCFC8430D}" type="presParOf" srcId="{90F494AE-5626-4A79-B924-3171C8137977}" destId="{459F729F-9D6C-4DC9-B8C3-CD080E887A07}" srcOrd="12" destOrd="0" presId="urn:microsoft.com/office/officeart/2005/8/layout/list1"/>
    <dgm:cxn modelId="{871AFF3A-1844-48C1-B7D4-F9F69F703316}" type="presParOf" srcId="{459F729F-9D6C-4DC9-B8C3-CD080E887A07}" destId="{E5B375F2-ACE1-4045-8483-7D4B4781DE05}" srcOrd="0" destOrd="0" presId="urn:microsoft.com/office/officeart/2005/8/layout/list1"/>
    <dgm:cxn modelId="{A5C524FF-E2FB-43CA-9AA5-265CB4A5C3A4}" type="presParOf" srcId="{459F729F-9D6C-4DC9-B8C3-CD080E887A07}" destId="{F13EFD2A-1191-4069-A55B-FB8A9AAC69E7}" srcOrd="1" destOrd="0" presId="urn:microsoft.com/office/officeart/2005/8/layout/list1"/>
    <dgm:cxn modelId="{76C20A5B-9FCB-4CCA-9BFA-C4DF146D59E2}" type="presParOf" srcId="{90F494AE-5626-4A79-B924-3171C8137977}" destId="{F840D961-165E-453E-B2B1-E183CF732985}" srcOrd="13" destOrd="0" presId="urn:microsoft.com/office/officeart/2005/8/layout/list1"/>
    <dgm:cxn modelId="{00436BAF-DFED-4624-A2C6-2988D6B7C5CD}" type="presParOf" srcId="{90F494AE-5626-4A79-B924-3171C8137977}" destId="{B8B9B24A-FD0E-4A62-8A09-2762970E977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09F530-984C-4207-818E-366816995A51}">
      <dsp:nvSpPr>
        <dsp:cNvPr id="0" name=""/>
        <dsp:cNvSpPr/>
      </dsp:nvSpPr>
      <dsp:spPr>
        <a:xfrm>
          <a:off x="0" y="825092"/>
          <a:ext cx="7467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32ED04-F6B6-45D7-97DB-79FC279FEF92}">
      <dsp:nvSpPr>
        <dsp:cNvPr id="0" name=""/>
        <dsp:cNvSpPr/>
      </dsp:nvSpPr>
      <dsp:spPr>
        <a:xfrm>
          <a:off x="373380" y="500372"/>
          <a:ext cx="52273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Menstruační fáze: 1. – 5. den</a:t>
          </a:r>
          <a:endParaRPr lang="cs-CZ" sz="2200" kern="1200" dirty="0"/>
        </a:p>
      </dsp:txBody>
      <dsp:txXfrm>
        <a:off x="373380" y="500372"/>
        <a:ext cx="5227320" cy="649440"/>
      </dsp:txXfrm>
    </dsp:sp>
    <dsp:sp modelId="{EED96731-63EA-4900-86BF-037CE5B42403}">
      <dsp:nvSpPr>
        <dsp:cNvPr id="0" name=""/>
        <dsp:cNvSpPr/>
      </dsp:nvSpPr>
      <dsp:spPr>
        <a:xfrm>
          <a:off x="0" y="1823012"/>
          <a:ext cx="7467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D5C25E-2619-43D9-82BB-436CDC4AB42A}">
      <dsp:nvSpPr>
        <dsp:cNvPr id="0" name=""/>
        <dsp:cNvSpPr/>
      </dsp:nvSpPr>
      <dsp:spPr>
        <a:xfrm>
          <a:off x="373380" y="1498292"/>
          <a:ext cx="52273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Předovulační</a:t>
          </a:r>
          <a:r>
            <a:rPr lang="cs-CZ" sz="2200" kern="1200" dirty="0" smtClean="0"/>
            <a:t> fáze: 6. – 13. den</a:t>
          </a:r>
          <a:endParaRPr lang="cs-CZ" sz="2200" kern="1200" dirty="0"/>
        </a:p>
      </dsp:txBody>
      <dsp:txXfrm>
        <a:off x="373380" y="1498292"/>
        <a:ext cx="5227320" cy="649440"/>
      </dsp:txXfrm>
    </dsp:sp>
    <dsp:sp modelId="{BF31B2F6-9AB8-4FCA-84F4-4E3352B107EB}">
      <dsp:nvSpPr>
        <dsp:cNvPr id="0" name=""/>
        <dsp:cNvSpPr/>
      </dsp:nvSpPr>
      <dsp:spPr>
        <a:xfrm>
          <a:off x="0" y="2820932"/>
          <a:ext cx="7467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2E5811-E510-4E5C-9C22-6465A4995DFB}">
      <dsp:nvSpPr>
        <dsp:cNvPr id="0" name=""/>
        <dsp:cNvSpPr/>
      </dsp:nvSpPr>
      <dsp:spPr>
        <a:xfrm>
          <a:off x="373380" y="2496212"/>
          <a:ext cx="52273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Ovulační fáze: 14. den</a:t>
          </a:r>
          <a:endParaRPr lang="cs-CZ" sz="2200" kern="1200" dirty="0"/>
        </a:p>
      </dsp:txBody>
      <dsp:txXfrm>
        <a:off x="373380" y="2496212"/>
        <a:ext cx="5227320" cy="649440"/>
      </dsp:txXfrm>
    </dsp:sp>
    <dsp:sp modelId="{B8B9B24A-FD0E-4A62-8A09-2762970E977E}">
      <dsp:nvSpPr>
        <dsp:cNvPr id="0" name=""/>
        <dsp:cNvSpPr/>
      </dsp:nvSpPr>
      <dsp:spPr>
        <a:xfrm>
          <a:off x="0" y="3818852"/>
          <a:ext cx="7467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3EFD2A-1191-4069-A55B-FB8A9AAC69E7}">
      <dsp:nvSpPr>
        <dsp:cNvPr id="0" name=""/>
        <dsp:cNvSpPr/>
      </dsp:nvSpPr>
      <dsp:spPr>
        <a:xfrm>
          <a:off x="373380" y="3494132"/>
          <a:ext cx="52273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Předmenstruační fáze: 15.  - 28. den</a:t>
          </a:r>
          <a:endParaRPr lang="cs-CZ" sz="2200" kern="1200" dirty="0"/>
        </a:p>
      </dsp:txBody>
      <dsp:txXfrm>
        <a:off x="373380" y="3494132"/>
        <a:ext cx="5227320" cy="649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5B3B8-FCF0-4AEF-ADC3-B5A56B28EB3F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475C0-6635-4B81-AE34-ED03C81F32E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BF811-D9C6-4613-8626-6AF284A0856A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120C2-E582-4A01-B7B3-D4BC20A1E54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120C2-E582-4A01-B7B3-D4BC20A1E54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DA71C60-D059-4CB9-A625-FC7C96BD165C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77F8001-C975-411E-8AFF-0C0069219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1C60-D059-4CB9-A625-FC7C96BD165C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8001-C975-411E-8AFF-0C0069219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1C60-D059-4CB9-A625-FC7C96BD165C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8001-C975-411E-8AFF-0C0069219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A71C60-D059-4CB9-A625-FC7C96BD165C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7F8001-C975-411E-8AFF-0C00692190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DA71C60-D059-4CB9-A625-FC7C96BD165C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77F8001-C975-411E-8AFF-0C0069219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1C60-D059-4CB9-A625-FC7C96BD165C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8001-C975-411E-8AFF-0C00692190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1C60-D059-4CB9-A625-FC7C96BD165C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8001-C975-411E-8AFF-0C00692190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A71C60-D059-4CB9-A625-FC7C96BD165C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7F8001-C975-411E-8AFF-0C00692190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71C60-D059-4CB9-A625-FC7C96BD165C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8001-C975-411E-8AFF-0C0069219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A71C60-D059-4CB9-A625-FC7C96BD165C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7F8001-C975-411E-8AFF-0C00692190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A71C60-D059-4CB9-A625-FC7C96BD165C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7F8001-C975-411E-8AFF-0C00692190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A71C60-D059-4CB9-A625-FC7C96BD165C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7F8001-C975-411E-8AFF-0C0069219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//upload.wikimedia.org/wikipedia/commons/6/6c/Vlozka0692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//upload.wikimedia.org/wikipedia/commons/e/e9/Tampon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//upload.wikimedia.org/wikipedia/commons/f/f1/Order_of_changes_in_ovary.sv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Menstruace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Jana Fišerová</a:t>
            </a:r>
          </a:p>
          <a:p>
            <a:endParaRPr lang="cs-CZ" dirty="0" smtClean="0"/>
          </a:p>
          <a:p>
            <a:endParaRPr lang="cs-CZ" dirty="0" smtClean="0"/>
          </a:p>
          <a:p>
            <a:pPr algn="ctr"/>
            <a:r>
              <a:rPr lang="cs-CZ" sz="900" smtClean="0"/>
              <a:t>EU- ICT-ČAZ-8-02</a:t>
            </a:r>
            <a:endParaRPr lang="cs-CZ" sz="9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563888" y="53012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pic>
        <p:nvPicPr>
          <p:cNvPr id="5" name="Picture 2" descr="F:\EU LOGO\logo_e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336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Hygiena v období menstruace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 smtClean="0"/>
              <a:t>Zvlášť důležitá</a:t>
            </a:r>
          </a:p>
          <a:p>
            <a:pPr lvl="1"/>
            <a:r>
              <a:rPr lang="cs-CZ" dirty="0" smtClean="0"/>
              <a:t>menstruační tekutinu rozkládají bakterie, což způsobuje zápach, nebezpečí infekce</a:t>
            </a:r>
          </a:p>
          <a:p>
            <a:pPr lvl="1"/>
            <a:r>
              <a:rPr lang="cs-CZ" dirty="0" smtClean="0"/>
              <a:t>silnější vylučování potu</a:t>
            </a:r>
          </a:p>
          <a:p>
            <a:pPr lvl="1"/>
            <a:r>
              <a:rPr lang="cs-CZ" dirty="0" smtClean="0"/>
              <a:t>pleť a vlasy se více mastí </a:t>
            </a:r>
          </a:p>
          <a:p>
            <a:r>
              <a:rPr lang="cs-CZ" u="sng" dirty="0" smtClean="0"/>
              <a:t>Nutné používání hygienických pomůcek:</a:t>
            </a:r>
          </a:p>
          <a:p>
            <a:endParaRPr lang="cs-CZ" dirty="0" smtClean="0"/>
          </a:p>
          <a:p>
            <a:endParaRPr lang="cs-CZ" dirty="0" smtClean="0"/>
          </a:p>
          <a:p>
            <a:pPr lvl="1" algn="ctr"/>
            <a:endParaRPr lang="cs-CZ" dirty="0" smtClean="0"/>
          </a:p>
          <a:p>
            <a:endParaRPr lang="cs-CZ" dirty="0"/>
          </a:p>
        </p:txBody>
      </p:sp>
      <p:sp>
        <p:nvSpPr>
          <p:cNvPr id="18" name="Vývojový diagram: děrná páska 17"/>
          <p:cNvSpPr/>
          <p:nvPr/>
        </p:nvSpPr>
        <p:spPr>
          <a:xfrm>
            <a:off x="3059832" y="4221088"/>
            <a:ext cx="1850504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Menstruační vložky</a:t>
            </a:r>
            <a:endParaRPr lang="cs-CZ" dirty="0"/>
          </a:p>
        </p:txBody>
      </p:sp>
      <p:sp>
        <p:nvSpPr>
          <p:cNvPr id="19" name="Vývojový diagram: děrná páska 18"/>
          <p:cNvSpPr/>
          <p:nvPr/>
        </p:nvSpPr>
        <p:spPr>
          <a:xfrm>
            <a:off x="3059832" y="5373216"/>
            <a:ext cx="1872208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Tampony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 smtClean="0">
                <a:solidFill>
                  <a:schemeClr val="accent1"/>
                </a:solidFill>
              </a:rPr>
              <a:t>Menstruační vložky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Buničitý materiál</a:t>
            </a:r>
          </a:p>
          <a:p>
            <a:pPr lvl="1"/>
            <a:r>
              <a:rPr lang="cs-CZ" dirty="0" smtClean="0"/>
              <a:t>Dobré savé vlastnosti</a:t>
            </a:r>
          </a:p>
          <a:p>
            <a:pPr lvl="1"/>
            <a:r>
              <a:rPr lang="cs-CZ" dirty="0" smtClean="0"/>
              <a:t>Různé velikosti</a:t>
            </a:r>
          </a:p>
          <a:p>
            <a:pPr lvl="1"/>
            <a:r>
              <a:rPr lang="cs-CZ" dirty="0" smtClean="0"/>
              <a:t>Mění se každé 3 – 4 hodiny, i častěji podle síly krvácení</a:t>
            </a:r>
          </a:p>
          <a:p>
            <a:pPr lvl="1"/>
            <a:r>
              <a:rPr lang="cs-CZ" dirty="0" smtClean="0"/>
              <a:t>Krev z pochvy přirozeně odtéká</a:t>
            </a:r>
            <a:endParaRPr lang="cs-CZ" dirty="0"/>
          </a:p>
        </p:txBody>
      </p:sp>
      <p:pic>
        <p:nvPicPr>
          <p:cNvPr id="5124" name="Picture 4" descr="File:Vlozka069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789040"/>
            <a:ext cx="2808311" cy="2105355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4572000" y="5877272"/>
            <a:ext cx="388920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 err="1" smtClean="0"/>
              <a:t>Pastorius</a:t>
            </a:r>
            <a:r>
              <a:rPr lang="cs-CZ" sz="800" dirty="0" smtClean="0"/>
              <a:t>,10.6.2011, http://commons.wikimedia.org/wiki/File:Vlozka0692.JPG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smtClean="0">
                <a:solidFill>
                  <a:schemeClr val="accent1"/>
                </a:solidFill>
              </a:rPr>
              <a:t>Tampony</a:t>
            </a:r>
            <a:r>
              <a:rPr lang="cs-CZ" smtClean="0"/>
              <a:t> </a:t>
            </a:r>
          </a:p>
          <a:p>
            <a:pPr lvl="1"/>
            <a:r>
              <a:rPr lang="cs-CZ" smtClean="0"/>
              <a:t>Vatové válečky silné jako prst opatřené nití z bavlny</a:t>
            </a:r>
          </a:p>
          <a:p>
            <a:pPr lvl="1"/>
            <a:r>
              <a:rPr lang="cs-CZ" smtClean="0"/>
              <a:t>Absorpce krve uvnitř těla</a:t>
            </a:r>
          </a:p>
          <a:p>
            <a:pPr lvl="1"/>
            <a:r>
              <a:rPr lang="cs-CZ" smtClean="0"/>
              <a:t>Zavádí se do pochvy prstem nebo pomocí aplikátoru</a:t>
            </a:r>
          </a:p>
          <a:p>
            <a:pPr lvl="1"/>
            <a:r>
              <a:rPr lang="cs-CZ" smtClean="0"/>
              <a:t>Výměna přibližně po 3 hodinách i častěji v závislosti na síle krvácení</a:t>
            </a:r>
          </a:p>
          <a:p>
            <a:pPr lvl="1"/>
            <a:r>
              <a:rPr lang="cs-CZ" smtClean="0"/>
              <a:t>Různé velikosti</a:t>
            </a:r>
          </a:p>
          <a:p>
            <a:pPr lvl="1"/>
            <a:r>
              <a:rPr lang="cs-CZ" smtClean="0"/>
              <a:t>Použití výhodné při plavání či jiných sportech</a:t>
            </a:r>
            <a:endParaRPr lang="cs-CZ" dirty="0"/>
          </a:p>
        </p:txBody>
      </p:sp>
      <p:pic>
        <p:nvPicPr>
          <p:cNvPr id="4098" name="Picture 2" descr="File:Tamp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725144"/>
            <a:ext cx="2483926" cy="1584176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2555776" y="630932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Creative Commons Attribution-Share Alike 3.0 </a:t>
            </a:r>
            <a:r>
              <a:rPr lang="en-US" sz="800" dirty="0" err="1" smtClean="0"/>
              <a:t>Unported</a:t>
            </a:r>
            <a:r>
              <a:rPr lang="cs-CZ" sz="800" smtClean="0"/>
              <a:t>,10.6.2011, </a:t>
            </a:r>
            <a:r>
              <a:rPr lang="cs-CZ" sz="800" dirty="0" smtClean="0"/>
              <a:t>http://commons.wikimedia.org/wiki/File:Tampon.JPG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Anotace:</a:t>
            </a:r>
          </a:p>
          <a:p>
            <a:pPr lvl="2"/>
            <a:r>
              <a:rPr lang="cs-CZ" dirty="0" smtClean="0"/>
              <a:t>Žáci se seznámí s fázemi menstruačního cyklu a s hygienou při menstruaci</a:t>
            </a:r>
          </a:p>
          <a:p>
            <a:r>
              <a:rPr lang="cs-CZ" dirty="0" smtClean="0"/>
              <a:t>Očekávaný výstup:</a:t>
            </a:r>
          </a:p>
          <a:p>
            <a:pPr lvl="2"/>
            <a:r>
              <a:rPr lang="cs-CZ" dirty="0" smtClean="0"/>
              <a:t>Žáci pochopí význam menstruačního cyklu, orientují se </a:t>
            </a:r>
            <a:br>
              <a:rPr lang="cs-CZ" dirty="0" smtClean="0"/>
            </a:br>
            <a:r>
              <a:rPr lang="cs-CZ" dirty="0" smtClean="0"/>
              <a:t>v jeho jednotlivých fázích a chápou význam zvýšené hygieny v tomto období ženy</a:t>
            </a:r>
          </a:p>
          <a:p>
            <a:r>
              <a:rPr lang="cs-CZ" dirty="0" smtClean="0"/>
              <a:t>Vzdělávací oblast:</a:t>
            </a:r>
          </a:p>
          <a:p>
            <a:pPr lvl="2"/>
            <a:r>
              <a:rPr lang="cs-CZ" dirty="0" smtClean="0"/>
              <a:t>Člověk a jeho zdraví</a:t>
            </a:r>
          </a:p>
          <a:p>
            <a:r>
              <a:rPr lang="cs-CZ" dirty="0" smtClean="0"/>
              <a:t>Tematická oblast:</a:t>
            </a:r>
          </a:p>
          <a:p>
            <a:pPr lvl="2"/>
            <a:r>
              <a:rPr lang="cs-CZ" smtClean="0"/>
              <a:t>Rozmnožování a sexuální výchova</a:t>
            </a:r>
            <a:endParaRPr lang="cs-CZ" dirty="0" smtClean="0"/>
          </a:p>
          <a:p>
            <a:r>
              <a:rPr lang="cs-CZ" dirty="0" smtClean="0"/>
              <a:t>Věk:</a:t>
            </a:r>
          </a:p>
          <a:p>
            <a:pPr lvl="2"/>
            <a:r>
              <a:rPr lang="cs-CZ" dirty="0" smtClean="0"/>
              <a:t>8. a 9. ročník</a:t>
            </a:r>
          </a:p>
          <a:p>
            <a:r>
              <a:rPr lang="cs-CZ" dirty="0" smtClean="0"/>
              <a:t>Datum:</a:t>
            </a:r>
          </a:p>
          <a:p>
            <a:pPr lvl="2"/>
            <a:r>
              <a:rPr lang="cs-CZ" dirty="0" smtClean="0"/>
              <a:t>10. 6. 2011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Menstruace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Cyklus změn </a:t>
            </a:r>
            <a:br>
              <a:rPr lang="cs-CZ" dirty="0" smtClean="0"/>
            </a:br>
            <a:r>
              <a:rPr lang="cs-CZ" dirty="0" smtClean="0"/>
              <a:t>na sliznici dělohy</a:t>
            </a:r>
          </a:p>
          <a:p>
            <a:r>
              <a:rPr lang="cs-CZ" dirty="0" smtClean="0"/>
              <a:t>Cyklus změn hormonálních</a:t>
            </a:r>
          </a:p>
          <a:p>
            <a:r>
              <a:rPr lang="cs-CZ" dirty="0" smtClean="0"/>
              <a:t>První menstruační krvácení = </a:t>
            </a:r>
            <a:r>
              <a:rPr lang="cs-CZ" u="sng" dirty="0" err="1" smtClean="0"/>
              <a:t>menarché</a:t>
            </a:r>
            <a:endParaRPr lang="cs-CZ" u="sng" dirty="0" smtClean="0"/>
          </a:p>
          <a:p>
            <a:r>
              <a:rPr lang="cs-CZ" dirty="0" smtClean="0"/>
              <a:t>Trvá obvykle 28 dnů (norma je 21- 35 dnů)</a:t>
            </a:r>
          </a:p>
        </p:txBody>
      </p:sp>
      <p:pic>
        <p:nvPicPr>
          <p:cNvPr id="1026" name="Picture 2" descr="C:\Users\Jana\Desktop\340px-MenstrualCycle_cs_svg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925" y="1843087"/>
            <a:ext cx="3238500" cy="4086225"/>
          </a:xfrm>
          <a:prstGeom prst="rect">
            <a:avLst/>
          </a:prstGeom>
          <a:noFill/>
        </p:spPr>
      </p:pic>
      <p:sp>
        <p:nvSpPr>
          <p:cNvPr id="9" name="Obdélník 8"/>
          <p:cNvSpPr/>
          <p:nvPr/>
        </p:nvSpPr>
        <p:spPr>
          <a:xfrm>
            <a:off x="4355976" y="602128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Creative Commons Attribution-Share Alike 3.0 </a:t>
            </a:r>
            <a:r>
              <a:rPr lang="en-US" sz="800" dirty="0" err="1" smtClean="0"/>
              <a:t>Unported</a:t>
            </a:r>
            <a:r>
              <a:rPr lang="cs-CZ" sz="800" dirty="0" smtClean="0"/>
              <a:t>,10.6.2011, http://commons.wikimedia.org/wiki/File:MenstrualCycle_cs.svg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Fáze menstruačního cyklu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 smtClean="0">
                <a:solidFill>
                  <a:schemeClr val="accent1"/>
                </a:solidFill>
              </a:rPr>
              <a:t>Menstruační fáze</a:t>
            </a:r>
          </a:p>
          <a:p>
            <a:pPr lvl="1"/>
            <a:r>
              <a:rPr lang="cs-CZ" dirty="0" smtClean="0"/>
              <a:t>1. – 5. den</a:t>
            </a:r>
          </a:p>
          <a:p>
            <a:pPr lvl="1"/>
            <a:r>
              <a:rPr lang="cs-CZ" dirty="0" smtClean="0"/>
              <a:t>jestliže nedojde k oplodnění vajíčka – děložní sliznice zbytečná</a:t>
            </a:r>
          </a:p>
          <a:p>
            <a:pPr lvl="1"/>
            <a:r>
              <a:rPr lang="cs-CZ" dirty="0" smtClean="0"/>
              <a:t>povrchová část sliznice se odloučí</a:t>
            </a:r>
          </a:p>
          <a:p>
            <a:pPr lvl="1"/>
            <a:r>
              <a:rPr lang="cs-CZ" dirty="0" smtClean="0"/>
              <a:t>krvácení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 err="1" smtClean="0">
                <a:solidFill>
                  <a:schemeClr val="accent1"/>
                </a:solidFill>
              </a:rPr>
              <a:t>Předovulační</a:t>
            </a:r>
            <a:r>
              <a:rPr lang="cs-CZ" u="sng" dirty="0" smtClean="0">
                <a:solidFill>
                  <a:schemeClr val="accent1"/>
                </a:solidFill>
              </a:rPr>
              <a:t> fáze</a:t>
            </a:r>
          </a:p>
          <a:p>
            <a:pPr lvl="1"/>
            <a:r>
              <a:rPr lang="cs-CZ" dirty="0" smtClean="0"/>
              <a:t>6. až 13. den</a:t>
            </a:r>
          </a:p>
          <a:p>
            <a:pPr lvl="1"/>
            <a:r>
              <a:rPr lang="cs-CZ" dirty="0" smtClean="0"/>
              <a:t>ve vaječníku dozrává vajíčko</a:t>
            </a:r>
          </a:p>
          <a:p>
            <a:pPr lvl="1"/>
            <a:r>
              <a:rPr lang="cs-CZ" dirty="0" smtClean="0"/>
              <a:t>děložní sliznice sílí,  tvoří se měkká poduška</a:t>
            </a:r>
          </a:p>
          <a:p>
            <a:pPr lvl="1"/>
            <a:r>
              <a:rPr lang="cs-CZ" dirty="0" smtClean="0"/>
              <a:t>příprava dělohy k přijetí oplodněného vajíčka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 smtClean="0">
                <a:solidFill>
                  <a:schemeClr val="accent1"/>
                </a:solidFill>
              </a:rPr>
              <a:t>Ovulační fáze</a:t>
            </a:r>
          </a:p>
          <a:p>
            <a:pPr lvl="1"/>
            <a:r>
              <a:rPr lang="cs-CZ" dirty="0" smtClean="0"/>
              <a:t>kolem 14. dne</a:t>
            </a:r>
          </a:p>
          <a:p>
            <a:pPr lvl="1"/>
            <a:r>
              <a:rPr lang="cs-CZ" dirty="0" smtClean="0"/>
              <a:t>vaječník uvolňuje zralé vajíčko do vejcovodu</a:t>
            </a:r>
          </a:p>
          <a:p>
            <a:pPr lvl="1"/>
            <a:r>
              <a:rPr lang="cs-CZ" dirty="0" smtClean="0"/>
              <a:t>v této fázi dochází</a:t>
            </a:r>
            <a:br>
              <a:rPr lang="cs-CZ" dirty="0" smtClean="0"/>
            </a:br>
            <a:r>
              <a:rPr lang="cs-CZ" dirty="0" smtClean="0"/>
              <a:t>k oplodnění vajíčka spermií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 smtClean="0">
                <a:solidFill>
                  <a:schemeClr val="accent1"/>
                </a:solidFill>
              </a:rPr>
              <a:t>Předmenstruační fáze</a:t>
            </a:r>
          </a:p>
          <a:p>
            <a:pPr lvl="1"/>
            <a:r>
              <a:rPr lang="cs-CZ" dirty="0" smtClean="0"/>
              <a:t>15. – 28.den</a:t>
            </a:r>
          </a:p>
          <a:p>
            <a:pPr lvl="1"/>
            <a:r>
              <a:rPr lang="cs-CZ" dirty="0" smtClean="0"/>
              <a:t>děložní sliznice vlivem hormonů roste a sílí</a:t>
            </a:r>
          </a:p>
          <a:p>
            <a:pPr lvl="1"/>
            <a:r>
              <a:rPr lang="cs-CZ" dirty="0" smtClean="0"/>
              <a:t>jestliže dojde </a:t>
            </a:r>
            <a:br>
              <a:rPr lang="cs-CZ" dirty="0" smtClean="0"/>
            </a:br>
            <a:r>
              <a:rPr lang="cs-CZ" dirty="0" smtClean="0"/>
              <a:t>k oplodnění, oplozené vajíčko se dostává do dělohy, kde se zanoří do děložní sliznice </a:t>
            </a:r>
            <a:br>
              <a:rPr lang="cs-CZ" dirty="0" smtClean="0"/>
            </a:br>
            <a:r>
              <a:rPr lang="cs-CZ" dirty="0" smtClean="0"/>
              <a:t>a dochází k vývoji zárodku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4" descr="File:Order of changes in ovary.svg">
            <a:hlinkClick r:id="rId2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2370908"/>
            <a:ext cx="3657600" cy="3030583"/>
          </a:xfrm>
          <a:prstGeom prst="rect">
            <a:avLst/>
          </a:prstGeom>
          <a:noFill/>
        </p:spPr>
      </p:pic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1 - Menstruace</a:t>
            </a:r>
            <a:br>
              <a:rPr lang="cs-CZ" dirty="0" smtClean="0"/>
            </a:br>
            <a:r>
              <a:rPr lang="cs-CZ" dirty="0" smtClean="0"/>
              <a:t>2 - Zrání folikulu</a:t>
            </a:r>
            <a:br>
              <a:rPr lang="cs-CZ" dirty="0" smtClean="0"/>
            </a:br>
            <a:r>
              <a:rPr lang="cs-CZ" dirty="0" smtClean="0"/>
              <a:t>3 - Starší váček  </a:t>
            </a:r>
            <a:br>
              <a:rPr lang="cs-CZ" dirty="0" smtClean="0"/>
            </a:br>
            <a:r>
              <a:rPr lang="cs-CZ" dirty="0" smtClean="0"/>
              <a:t>4 - Ovulace </a:t>
            </a:r>
            <a:br>
              <a:rPr lang="cs-CZ" dirty="0" smtClean="0"/>
            </a:br>
            <a:r>
              <a:rPr lang="cs-CZ" dirty="0" smtClean="0"/>
              <a:t>5 - Žluté tělísko</a:t>
            </a:r>
            <a:br>
              <a:rPr lang="cs-CZ" dirty="0" smtClean="0"/>
            </a:br>
            <a:r>
              <a:rPr lang="cs-CZ" dirty="0" smtClean="0"/>
              <a:t>6 - Zánik žlutého  </a:t>
            </a:r>
            <a:br>
              <a:rPr lang="cs-CZ" dirty="0" smtClean="0"/>
            </a:br>
            <a:r>
              <a:rPr lang="cs-CZ" dirty="0" smtClean="0"/>
              <a:t>      tělíska</a:t>
            </a:r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39552" y="537321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Creative Commons Attribution-Share Alike 3.0 </a:t>
            </a:r>
            <a:r>
              <a:rPr lang="en-US" sz="800" dirty="0" err="1" smtClean="0"/>
              <a:t>Unported</a:t>
            </a:r>
            <a:r>
              <a:rPr lang="cs-CZ" sz="800" dirty="0" smtClean="0"/>
              <a:t>,10.6.2011, http://commons.wikimedia.org/wiki/File:Order_of_changes_in_ovary.svg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587</TotalTime>
  <Words>297</Words>
  <Application>Microsoft Office PowerPoint</Application>
  <PresentationFormat>Předvádění na obrazovce (4:3)</PresentationFormat>
  <Paragraphs>75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Menstruace</vt:lpstr>
      <vt:lpstr>Snímek 2</vt:lpstr>
      <vt:lpstr>Menstruace</vt:lpstr>
      <vt:lpstr>Fáze menstruačního cyklu</vt:lpstr>
      <vt:lpstr>Snímek 5</vt:lpstr>
      <vt:lpstr>Snímek 6</vt:lpstr>
      <vt:lpstr>   </vt:lpstr>
      <vt:lpstr>Snímek 8</vt:lpstr>
      <vt:lpstr>Snímek 9</vt:lpstr>
      <vt:lpstr>Hygiena v období menstruace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Menstruační cyklus</dc:title>
  <dc:creator>Jana</dc:creator>
  <cp:lastModifiedBy>Mareček</cp:lastModifiedBy>
  <cp:revision>66</cp:revision>
  <dcterms:created xsi:type="dcterms:W3CDTF">2011-03-31T16:31:31Z</dcterms:created>
  <dcterms:modified xsi:type="dcterms:W3CDTF">2013-06-05T16:59:12Z</dcterms:modified>
</cp:coreProperties>
</file>