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7AE81-66EF-4CEF-8AFB-849CFC3F39B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930789D-7D3A-4EEA-A063-D9A684766FFA}">
      <dgm:prSet phldrT="[Text]"/>
      <dgm:spPr/>
      <dgm:t>
        <a:bodyPr/>
        <a:lstStyle/>
        <a:p>
          <a:r>
            <a:rPr lang="cs-CZ" dirty="0" smtClean="0"/>
            <a:t>Virové infekce</a:t>
          </a:r>
          <a:endParaRPr lang="cs-CZ" dirty="0"/>
        </a:p>
      </dgm:t>
    </dgm:pt>
    <dgm:pt modelId="{470F6B31-68AE-4B87-B4F1-0CE087C5D63C}" type="parTrans" cxnId="{F594C9F8-3453-439A-BEED-C12E979335B3}">
      <dgm:prSet/>
      <dgm:spPr/>
      <dgm:t>
        <a:bodyPr/>
        <a:lstStyle/>
        <a:p>
          <a:endParaRPr lang="cs-CZ"/>
        </a:p>
      </dgm:t>
    </dgm:pt>
    <dgm:pt modelId="{170864E1-ADFA-4283-8010-6C6BF393A380}" type="sibTrans" cxnId="{F594C9F8-3453-439A-BEED-C12E979335B3}">
      <dgm:prSet/>
      <dgm:spPr/>
      <dgm:t>
        <a:bodyPr/>
        <a:lstStyle/>
        <a:p>
          <a:endParaRPr lang="cs-CZ"/>
        </a:p>
      </dgm:t>
    </dgm:pt>
    <dgm:pt modelId="{75A41B85-D419-42E8-BD10-DF85C379075F}">
      <dgm:prSet phldrT="[Text]"/>
      <dgm:spPr/>
      <dgm:t>
        <a:bodyPr/>
        <a:lstStyle/>
        <a:p>
          <a:r>
            <a:rPr lang="cs-CZ" dirty="0" smtClean="0"/>
            <a:t>AIDS (samostatná kapitola)</a:t>
          </a:r>
          <a:endParaRPr lang="cs-CZ" dirty="0"/>
        </a:p>
      </dgm:t>
    </dgm:pt>
    <dgm:pt modelId="{1C13147F-630D-45B7-9590-AAAD6113DFE0}" type="parTrans" cxnId="{E40DAFAF-BB0D-4AC9-985B-44683E17E84B}">
      <dgm:prSet/>
      <dgm:spPr/>
      <dgm:t>
        <a:bodyPr/>
        <a:lstStyle/>
        <a:p>
          <a:endParaRPr lang="cs-CZ"/>
        </a:p>
      </dgm:t>
    </dgm:pt>
    <dgm:pt modelId="{0AA1986C-7724-436F-81C9-A62707EEE774}" type="sibTrans" cxnId="{E40DAFAF-BB0D-4AC9-985B-44683E17E84B}">
      <dgm:prSet/>
      <dgm:spPr/>
      <dgm:t>
        <a:bodyPr/>
        <a:lstStyle/>
        <a:p>
          <a:endParaRPr lang="cs-CZ"/>
        </a:p>
      </dgm:t>
    </dgm:pt>
    <dgm:pt modelId="{2D0985A9-41D5-4B9F-BEBA-B07AC9A00175}">
      <dgm:prSet phldrT="[Text]"/>
      <dgm:spPr/>
      <dgm:t>
        <a:bodyPr/>
        <a:lstStyle/>
        <a:p>
          <a:r>
            <a:rPr lang="cs-CZ" dirty="0" smtClean="0"/>
            <a:t>Opar na genitálu </a:t>
          </a:r>
          <a:endParaRPr lang="cs-CZ" dirty="0"/>
        </a:p>
      </dgm:t>
    </dgm:pt>
    <dgm:pt modelId="{E2318091-534F-43DD-82D6-394DD036255E}" type="parTrans" cxnId="{CDF9B38E-32E9-47B9-833D-6AC9428A3548}">
      <dgm:prSet/>
      <dgm:spPr/>
      <dgm:t>
        <a:bodyPr/>
        <a:lstStyle/>
        <a:p>
          <a:endParaRPr lang="cs-CZ"/>
        </a:p>
      </dgm:t>
    </dgm:pt>
    <dgm:pt modelId="{F6BA0843-C4A6-4683-A8A2-8D774ADC9D4B}" type="sibTrans" cxnId="{CDF9B38E-32E9-47B9-833D-6AC9428A3548}">
      <dgm:prSet/>
      <dgm:spPr/>
    </dgm:pt>
    <dgm:pt modelId="{D73C18D5-DC92-41D5-8BE6-FC7D2E426341}">
      <dgm:prSet phldrT="[Text]"/>
      <dgm:spPr/>
      <dgm:t>
        <a:bodyPr/>
        <a:lstStyle/>
        <a:p>
          <a:r>
            <a:rPr lang="cs-CZ" dirty="0" err="1" smtClean="0"/>
            <a:t>Papilomavirové</a:t>
          </a:r>
          <a:r>
            <a:rPr lang="cs-CZ" dirty="0" smtClean="0"/>
            <a:t> infekce</a:t>
          </a:r>
          <a:endParaRPr lang="cs-CZ" dirty="0"/>
        </a:p>
      </dgm:t>
    </dgm:pt>
    <dgm:pt modelId="{46E509B5-F9BC-47F0-8BF4-743F9B9B5BF9}" type="parTrans" cxnId="{AC24BFF2-D224-4A59-9BEA-E6D1538BEBA8}">
      <dgm:prSet/>
      <dgm:spPr/>
      <dgm:t>
        <a:bodyPr/>
        <a:lstStyle/>
        <a:p>
          <a:endParaRPr lang="cs-CZ"/>
        </a:p>
      </dgm:t>
    </dgm:pt>
    <dgm:pt modelId="{4F2FC810-D491-4765-84C8-AD6FEC796583}" type="sibTrans" cxnId="{AC24BFF2-D224-4A59-9BEA-E6D1538BEBA8}">
      <dgm:prSet/>
      <dgm:spPr/>
    </dgm:pt>
    <dgm:pt modelId="{1D6FE221-4086-422D-9FF4-0E023F1E2496}">
      <dgm:prSet phldrT="[Text]"/>
      <dgm:spPr/>
      <dgm:t>
        <a:bodyPr/>
        <a:lstStyle/>
        <a:p>
          <a:r>
            <a:rPr lang="cs-CZ" dirty="0" smtClean="0"/>
            <a:t>Žloutenka typu B</a:t>
          </a:r>
          <a:endParaRPr lang="cs-CZ" dirty="0"/>
        </a:p>
      </dgm:t>
    </dgm:pt>
    <dgm:pt modelId="{2CB14F24-82EC-40DB-8BE6-FAC9E863D3A1}" type="parTrans" cxnId="{D4F36E30-3C71-4B9F-A79C-EE220C99961C}">
      <dgm:prSet/>
      <dgm:spPr/>
      <dgm:t>
        <a:bodyPr/>
        <a:lstStyle/>
        <a:p>
          <a:endParaRPr lang="cs-CZ"/>
        </a:p>
      </dgm:t>
    </dgm:pt>
    <dgm:pt modelId="{B5DA7B60-7B51-4390-9F07-72E0E7947095}" type="sibTrans" cxnId="{D4F36E30-3C71-4B9F-A79C-EE220C99961C}">
      <dgm:prSet/>
      <dgm:spPr/>
    </dgm:pt>
    <dgm:pt modelId="{806AF06C-D94A-427D-8755-20B0F61ACC5A}" type="pres">
      <dgm:prSet presAssocID="{74D7AE81-66EF-4CEF-8AFB-849CFC3F39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5F16D4-F0E0-4E84-8AFE-DCD5BC9102A8}" type="pres">
      <dgm:prSet presAssocID="{4930789D-7D3A-4EEA-A063-D9A684766FFA}" presName="root1" presStyleCnt="0"/>
      <dgm:spPr/>
    </dgm:pt>
    <dgm:pt modelId="{7FD443C3-4623-4058-88EE-632493189066}" type="pres">
      <dgm:prSet presAssocID="{4930789D-7D3A-4EEA-A063-D9A684766FF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D2BDE2-27F4-442E-8330-5051608CCE81}" type="pres">
      <dgm:prSet presAssocID="{4930789D-7D3A-4EEA-A063-D9A684766FFA}" presName="level2hierChild" presStyleCnt="0"/>
      <dgm:spPr/>
    </dgm:pt>
    <dgm:pt modelId="{93EE2C81-2C84-4168-8CF5-B373012A078A}" type="pres">
      <dgm:prSet presAssocID="{1C13147F-630D-45B7-9590-AAAD6113DFE0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02A862BF-E73A-43FB-8A11-27626B741F6A}" type="pres">
      <dgm:prSet presAssocID="{1C13147F-630D-45B7-9590-AAAD6113DFE0}" presName="connTx" presStyleLbl="parChTrans1D2" presStyleIdx="0" presStyleCnt="4"/>
      <dgm:spPr/>
      <dgm:t>
        <a:bodyPr/>
        <a:lstStyle/>
        <a:p>
          <a:endParaRPr lang="cs-CZ"/>
        </a:p>
      </dgm:t>
    </dgm:pt>
    <dgm:pt modelId="{F34522D8-1A93-4E3F-9579-6440F417105A}" type="pres">
      <dgm:prSet presAssocID="{75A41B85-D419-42E8-BD10-DF85C379075F}" presName="root2" presStyleCnt="0"/>
      <dgm:spPr/>
    </dgm:pt>
    <dgm:pt modelId="{73EE6A63-4DA3-4504-B7F5-FCC65B97100B}" type="pres">
      <dgm:prSet presAssocID="{75A41B85-D419-42E8-BD10-DF85C379075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CA942B7-87A4-4DBE-9476-19F5E4315E6C}" type="pres">
      <dgm:prSet presAssocID="{75A41B85-D419-42E8-BD10-DF85C379075F}" presName="level3hierChild" presStyleCnt="0"/>
      <dgm:spPr/>
    </dgm:pt>
    <dgm:pt modelId="{9DDA5A37-4A23-4F6E-B700-04B11AEB5DAE}" type="pres">
      <dgm:prSet presAssocID="{E2318091-534F-43DD-82D6-394DD036255E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45F6A6B5-DB84-4A5B-8AAB-AADD8B1FDF53}" type="pres">
      <dgm:prSet presAssocID="{E2318091-534F-43DD-82D6-394DD036255E}" presName="connTx" presStyleLbl="parChTrans1D2" presStyleIdx="1" presStyleCnt="4"/>
      <dgm:spPr/>
      <dgm:t>
        <a:bodyPr/>
        <a:lstStyle/>
        <a:p>
          <a:endParaRPr lang="cs-CZ"/>
        </a:p>
      </dgm:t>
    </dgm:pt>
    <dgm:pt modelId="{79920E68-2DE4-4526-A780-C8BC68EA7D50}" type="pres">
      <dgm:prSet presAssocID="{2D0985A9-41D5-4B9F-BEBA-B07AC9A00175}" presName="root2" presStyleCnt="0"/>
      <dgm:spPr/>
    </dgm:pt>
    <dgm:pt modelId="{55A5DD11-19EC-4505-805F-601042B42341}" type="pres">
      <dgm:prSet presAssocID="{2D0985A9-41D5-4B9F-BEBA-B07AC9A0017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1DEC7D4-3D65-441B-A0B5-357A820C3AFA}" type="pres">
      <dgm:prSet presAssocID="{2D0985A9-41D5-4B9F-BEBA-B07AC9A00175}" presName="level3hierChild" presStyleCnt="0"/>
      <dgm:spPr/>
    </dgm:pt>
    <dgm:pt modelId="{670661A8-21B3-414E-AEBB-CFFF3B0397FF}" type="pres">
      <dgm:prSet presAssocID="{46E509B5-F9BC-47F0-8BF4-743F9B9B5BF9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83E1D00D-4559-4F7A-B8A0-D3843B20C6A1}" type="pres">
      <dgm:prSet presAssocID="{46E509B5-F9BC-47F0-8BF4-743F9B9B5BF9}" presName="connTx" presStyleLbl="parChTrans1D2" presStyleIdx="2" presStyleCnt="4"/>
      <dgm:spPr/>
      <dgm:t>
        <a:bodyPr/>
        <a:lstStyle/>
        <a:p>
          <a:endParaRPr lang="cs-CZ"/>
        </a:p>
      </dgm:t>
    </dgm:pt>
    <dgm:pt modelId="{A8E57F1E-62AE-4D56-925B-1EEF91F14B12}" type="pres">
      <dgm:prSet presAssocID="{D73C18D5-DC92-41D5-8BE6-FC7D2E426341}" presName="root2" presStyleCnt="0"/>
      <dgm:spPr/>
    </dgm:pt>
    <dgm:pt modelId="{7EBEF9AD-EE0D-4433-93EA-29C029BADF43}" type="pres">
      <dgm:prSet presAssocID="{D73C18D5-DC92-41D5-8BE6-FC7D2E42634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A08EAC-CDD3-4502-B345-7B306072743F}" type="pres">
      <dgm:prSet presAssocID="{D73C18D5-DC92-41D5-8BE6-FC7D2E426341}" presName="level3hierChild" presStyleCnt="0"/>
      <dgm:spPr/>
    </dgm:pt>
    <dgm:pt modelId="{6F8B9777-BDD0-4991-883E-9358250378C2}" type="pres">
      <dgm:prSet presAssocID="{2CB14F24-82EC-40DB-8BE6-FAC9E863D3A1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C17B11AB-B8CF-496D-B780-B3941FFD9BBA}" type="pres">
      <dgm:prSet presAssocID="{2CB14F24-82EC-40DB-8BE6-FAC9E863D3A1}" presName="connTx" presStyleLbl="parChTrans1D2" presStyleIdx="3" presStyleCnt="4"/>
      <dgm:spPr/>
      <dgm:t>
        <a:bodyPr/>
        <a:lstStyle/>
        <a:p>
          <a:endParaRPr lang="cs-CZ"/>
        </a:p>
      </dgm:t>
    </dgm:pt>
    <dgm:pt modelId="{E9BD15A2-D3AE-4066-9B16-DC5EAC47118A}" type="pres">
      <dgm:prSet presAssocID="{1D6FE221-4086-422D-9FF4-0E023F1E2496}" presName="root2" presStyleCnt="0"/>
      <dgm:spPr/>
    </dgm:pt>
    <dgm:pt modelId="{49AB5767-A750-4D39-B141-0EB384C9445B}" type="pres">
      <dgm:prSet presAssocID="{1D6FE221-4086-422D-9FF4-0E023F1E249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A07243-7868-4B3A-B128-83055D3C0717}" type="pres">
      <dgm:prSet presAssocID="{1D6FE221-4086-422D-9FF4-0E023F1E2496}" presName="level3hierChild" presStyleCnt="0"/>
      <dgm:spPr/>
    </dgm:pt>
  </dgm:ptLst>
  <dgm:cxnLst>
    <dgm:cxn modelId="{B7C54FC7-077A-447D-9577-8C2266DFEDB4}" type="presOf" srcId="{1C13147F-630D-45B7-9590-AAAD6113DFE0}" destId="{02A862BF-E73A-43FB-8A11-27626B741F6A}" srcOrd="1" destOrd="0" presId="urn:microsoft.com/office/officeart/2005/8/layout/hierarchy2"/>
    <dgm:cxn modelId="{5FC58957-41B4-409F-9241-825AE1A7F8ED}" type="presOf" srcId="{1C13147F-630D-45B7-9590-AAAD6113DFE0}" destId="{93EE2C81-2C84-4168-8CF5-B373012A078A}" srcOrd="0" destOrd="0" presId="urn:microsoft.com/office/officeart/2005/8/layout/hierarchy2"/>
    <dgm:cxn modelId="{AA0C3FD6-1C70-48E0-A2B3-3270D0B38329}" type="presOf" srcId="{74D7AE81-66EF-4CEF-8AFB-849CFC3F39B2}" destId="{806AF06C-D94A-427D-8755-20B0F61ACC5A}" srcOrd="0" destOrd="0" presId="urn:microsoft.com/office/officeart/2005/8/layout/hierarchy2"/>
    <dgm:cxn modelId="{14E22ECF-061C-4DEA-97A0-EF27003953C5}" type="presOf" srcId="{4930789D-7D3A-4EEA-A063-D9A684766FFA}" destId="{7FD443C3-4623-4058-88EE-632493189066}" srcOrd="0" destOrd="0" presId="urn:microsoft.com/office/officeart/2005/8/layout/hierarchy2"/>
    <dgm:cxn modelId="{00D555A7-9708-462D-B2E6-FD3589EBC7C4}" type="presOf" srcId="{46E509B5-F9BC-47F0-8BF4-743F9B9B5BF9}" destId="{83E1D00D-4559-4F7A-B8A0-D3843B20C6A1}" srcOrd="1" destOrd="0" presId="urn:microsoft.com/office/officeart/2005/8/layout/hierarchy2"/>
    <dgm:cxn modelId="{F002F557-57D9-4175-8548-F83366C7DBD8}" type="presOf" srcId="{46E509B5-F9BC-47F0-8BF4-743F9B9B5BF9}" destId="{670661A8-21B3-414E-AEBB-CFFF3B0397FF}" srcOrd="0" destOrd="0" presId="urn:microsoft.com/office/officeart/2005/8/layout/hierarchy2"/>
    <dgm:cxn modelId="{AC24BFF2-D224-4A59-9BEA-E6D1538BEBA8}" srcId="{4930789D-7D3A-4EEA-A063-D9A684766FFA}" destId="{D73C18D5-DC92-41D5-8BE6-FC7D2E426341}" srcOrd="2" destOrd="0" parTransId="{46E509B5-F9BC-47F0-8BF4-743F9B9B5BF9}" sibTransId="{4F2FC810-D491-4765-84C8-AD6FEC796583}"/>
    <dgm:cxn modelId="{D4F36E30-3C71-4B9F-A79C-EE220C99961C}" srcId="{4930789D-7D3A-4EEA-A063-D9A684766FFA}" destId="{1D6FE221-4086-422D-9FF4-0E023F1E2496}" srcOrd="3" destOrd="0" parTransId="{2CB14F24-82EC-40DB-8BE6-FAC9E863D3A1}" sibTransId="{B5DA7B60-7B51-4390-9F07-72E0E7947095}"/>
    <dgm:cxn modelId="{CDF9B38E-32E9-47B9-833D-6AC9428A3548}" srcId="{4930789D-7D3A-4EEA-A063-D9A684766FFA}" destId="{2D0985A9-41D5-4B9F-BEBA-B07AC9A00175}" srcOrd="1" destOrd="0" parTransId="{E2318091-534F-43DD-82D6-394DD036255E}" sibTransId="{F6BA0843-C4A6-4683-A8A2-8D774ADC9D4B}"/>
    <dgm:cxn modelId="{CDF6C3F2-9AED-4D83-9ED5-99CAF2C71D09}" type="presOf" srcId="{E2318091-534F-43DD-82D6-394DD036255E}" destId="{9DDA5A37-4A23-4F6E-B700-04B11AEB5DAE}" srcOrd="0" destOrd="0" presId="urn:microsoft.com/office/officeart/2005/8/layout/hierarchy2"/>
    <dgm:cxn modelId="{10EC9EA9-70D8-434B-A951-C01C19891B22}" type="presOf" srcId="{75A41B85-D419-42E8-BD10-DF85C379075F}" destId="{73EE6A63-4DA3-4504-B7F5-FCC65B97100B}" srcOrd="0" destOrd="0" presId="urn:microsoft.com/office/officeart/2005/8/layout/hierarchy2"/>
    <dgm:cxn modelId="{B070B6D8-2C58-4523-A5B1-F225B4CCC84A}" type="presOf" srcId="{1D6FE221-4086-422D-9FF4-0E023F1E2496}" destId="{49AB5767-A750-4D39-B141-0EB384C9445B}" srcOrd="0" destOrd="0" presId="urn:microsoft.com/office/officeart/2005/8/layout/hierarchy2"/>
    <dgm:cxn modelId="{D8A5EF14-B2A3-4065-8B47-E3169010D999}" type="presOf" srcId="{2CB14F24-82EC-40DB-8BE6-FAC9E863D3A1}" destId="{C17B11AB-B8CF-496D-B780-B3941FFD9BBA}" srcOrd="1" destOrd="0" presId="urn:microsoft.com/office/officeart/2005/8/layout/hierarchy2"/>
    <dgm:cxn modelId="{BD0BD885-51BE-45B7-9557-F067DFC97367}" type="presOf" srcId="{2D0985A9-41D5-4B9F-BEBA-B07AC9A00175}" destId="{55A5DD11-19EC-4505-805F-601042B42341}" srcOrd="0" destOrd="0" presId="urn:microsoft.com/office/officeart/2005/8/layout/hierarchy2"/>
    <dgm:cxn modelId="{95F0EA53-8275-4C67-8EE8-04581D43B635}" type="presOf" srcId="{2CB14F24-82EC-40DB-8BE6-FAC9E863D3A1}" destId="{6F8B9777-BDD0-4991-883E-9358250378C2}" srcOrd="0" destOrd="0" presId="urn:microsoft.com/office/officeart/2005/8/layout/hierarchy2"/>
    <dgm:cxn modelId="{E40DAFAF-BB0D-4AC9-985B-44683E17E84B}" srcId="{4930789D-7D3A-4EEA-A063-D9A684766FFA}" destId="{75A41B85-D419-42E8-BD10-DF85C379075F}" srcOrd="0" destOrd="0" parTransId="{1C13147F-630D-45B7-9590-AAAD6113DFE0}" sibTransId="{0AA1986C-7724-436F-81C9-A62707EEE774}"/>
    <dgm:cxn modelId="{F594C9F8-3453-439A-BEED-C12E979335B3}" srcId="{74D7AE81-66EF-4CEF-8AFB-849CFC3F39B2}" destId="{4930789D-7D3A-4EEA-A063-D9A684766FFA}" srcOrd="0" destOrd="0" parTransId="{470F6B31-68AE-4B87-B4F1-0CE087C5D63C}" sibTransId="{170864E1-ADFA-4283-8010-6C6BF393A380}"/>
    <dgm:cxn modelId="{7BD473C0-966B-491E-80DE-9450126E0943}" type="presOf" srcId="{D73C18D5-DC92-41D5-8BE6-FC7D2E426341}" destId="{7EBEF9AD-EE0D-4433-93EA-29C029BADF43}" srcOrd="0" destOrd="0" presId="urn:microsoft.com/office/officeart/2005/8/layout/hierarchy2"/>
    <dgm:cxn modelId="{63456EA7-D3B4-4E4C-B82C-15F04C017D63}" type="presOf" srcId="{E2318091-534F-43DD-82D6-394DD036255E}" destId="{45F6A6B5-DB84-4A5B-8AAB-AADD8B1FDF53}" srcOrd="1" destOrd="0" presId="urn:microsoft.com/office/officeart/2005/8/layout/hierarchy2"/>
    <dgm:cxn modelId="{2DF79634-A329-457B-8AD7-712482FFD53A}" type="presParOf" srcId="{806AF06C-D94A-427D-8755-20B0F61ACC5A}" destId="{095F16D4-F0E0-4E84-8AFE-DCD5BC9102A8}" srcOrd="0" destOrd="0" presId="urn:microsoft.com/office/officeart/2005/8/layout/hierarchy2"/>
    <dgm:cxn modelId="{2AB98144-32C8-4B07-936F-AE8B50C73459}" type="presParOf" srcId="{095F16D4-F0E0-4E84-8AFE-DCD5BC9102A8}" destId="{7FD443C3-4623-4058-88EE-632493189066}" srcOrd="0" destOrd="0" presId="urn:microsoft.com/office/officeart/2005/8/layout/hierarchy2"/>
    <dgm:cxn modelId="{9EE29D97-4C8F-4700-96A5-F2CE062C38F6}" type="presParOf" srcId="{095F16D4-F0E0-4E84-8AFE-DCD5BC9102A8}" destId="{94D2BDE2-27F4-442E-8330-5051608CCE81}" srcOrd="1" destOrd="0" presId="urn:microsoft.com/office/officeart/2005/8/layout/hierarchy2"/>
    <dgm:cxn modelId="{C3218F7C-75A2-4D2D-BAF1-04FF3A6ED1AD}" type="presParOf" srcId="{94D2BDE2-27F4-442E-8330-5051608CCE81}" destId="{93EE2C81-2C84-4168-8CF5-B373012A078A}" srcOrd="0" destOrd="0" presId="urn:microsoft.com/office/officeart/2005/8/layout/hierarchy2"/>
    <dgm:cxn modelId="{B4EF81AA-1FE8-4445-A856-03BFE40E10A9}" type="presParOf" srcId="{93EE2C81-2C84-4168-8CF5-B373012A078A}" destId="{02A862BF-E73A-43FB-8A11-27626B741F6A}" srcOrd="0" destOrd="0" presId="urn:microsoft.com/office/officeart/2005/8/layout/hierarchy2"/>
    <dgm:cxn modelId="{10D834A8-9D49-4A23-B599-A89E85A6D97D}" type="presParOf" srcId="{94D2BDE2-27F4-442E-8330-5051608CCE81}" destId="{F34522D8-1A93-4E3F-9579-6440F417105A}" srcOrd="1" destOrd="0" presId="urn:microsoft.com/office/officeart/2005/8/layout/hierarchy2"/>
    <dgm:cxn modelId="{F6F992A2-6FFC-4BD6-A2C9-6C4398F268FB}" type="presParOf" srcId="{F34522D8-1A93-4E3F-9579-6440F417105A}" destId="{73EE6A63-4DA3-4504-B7F5-FCC65B97100B}" srcOrd="0" destOrd="0" presId="urn:microsoft.com/office/officeart/2005/8/layout/hierarchy2"/>
    <dgm:cxn modelId="{02AD2195-C746-420D-9531-DB95BA188B1E}" type="presParOf" srcId="{F34522D8-1A93-4E3F-9579-6440F417105A}" destId="{6CA942B7-87A4-4DBE-9476-19F5E4315E6C}" srcOrd="1" destOrd="0" presId="urn:microsoft.com/office/officeart/2005/8/layout/hierarchy2"/>
    <dgm:cxn modelId="{0236222B-8F70-46AA-BB7F-48DA431CAED1}" type="presParOf" srcId="{94D2BDE2-27F4-442E-8330-5051608CCE81}" destId="{9DDA5A37-4A23-4F6E-B700-04B11AEB5DAE}" srcOrd="2" destOrd="0" presId="urn:microsoft.com/office/officeart/2005/8/layout/hierarchy2"/>
    <dgm:cxn modelId="{06574C74-A71C-4F01-B7CA-0F901CA8C73A}" type="presParOf" srcId="{9DDA5A37-4A23-4F6E-B700-04B11AEB5DAE}" destId="{45F6A6B5-DB84-4A5B-8AAB-AADD8B1FDF53}" srcOrd="0" destOrd="0" presId="urn:microsoft.com/office/officeart/2005/8/layout/hierarchy2"/>
    <dgm:cxn modelId="{DD92C0C9-2E2D-4CE1-868C-2492400FE1C1}" type="presParOf" srcId="{94D2BDE2-27F4-442E-8330-5051608CCE81}" destId="{79920E68-2DE4-4526-A780-C8BC68EA7D50}" srcOrd="3" destOrd="0" presId="urn:microsoft.com/office/officeart/2005/8/layout/hierarchy2"/>
    <dgm:cxn modelId="{94D73A4D-F51A-40C5-B3AB-2F8BA500EEED}" type="presParOf" srcId="{79920E68-2DE4-4526-A780-C8BC68EA7D50}" destId="{55A5DD11-19EC-4505-805F-601042B42341}" srcOrd="0" destOrd="0" presId="urn:microsoft.com/office/officeart/2005/8/layout/hierarchy2"/>
    <dgm:cxn modelId="{11513385-4353-4AFD-9CCF-2E955A526665}" type="presParOf" srcId="{79920E68-2DE4-4526-A780-C8BC68EA7D50}" destId="{81DEC7D4-3D65-441B-A0B5-357A820C3AFA}" srcOrd="1" destOrd="0" presId="urn:microsoft.com/office/officeart/2005/8/layout/hierarchy2"/>
    <dgm:cxn modelId="{477FEC97-7E0E-40DA-98EC-48C6E71A6461}" type="presParOf" srcId="{94D2BDE2-27F4-442E-8330-5051608CCE81}" destId="{670661A8-21B3-414E-AEBB-CFFF3B0397FF}" srcOrd="4" destOrd="0" presId="urn:microsoft.com/office/officeart/2005/8/layout/hierarchy2"/>
    <dgm:cxn modelId="{454A4E40-887D-4126-BB99-4C8DAD01774A}" type="presParOf" srcId="{670661A8-21B3-414E-AEBB-CFFF3B0397FF}" destId="{83E1D00D-4559-4F7A-B8A0-D3843B20C6A1}" srcOrd="0" destOrd="0" presId="urn:microsoft.com/office/officeart/2005/8/layout/hierarchy2"/>
    <dgm:cxn modelId="{89E8C44C-9722-4DF1-8155-AC525730215E}" type="presParOf" srcId="{94D2BDE2-27F4-442E-8330-5051608CCE81}" destId="{A8E57F1E-62AE-4D56-925B-1EEF91F14B12}" srcOrd="5" destOrd="0" presId="urn:microsoft.com/office/officeart/2005/8/layout/hierarchy2"/>
    <dgm:cxn modelId="{A0DDF180-998F-446D-875D-A676205AC4D2}" type="presParOf" srcId="{A8E57F1E-62AE-4D56-925B-1EEF91F14B12}" destId="{7EBEF9AD-EE0D-4433-93EA-29C029BADF43}" srcOrd="0" destOrd="0" presId="urn:microsoft.com/office/officeart/2005/8/layout/hierarchy2"/>
    <dgm:cxn modelId="{3881047A-A3F9-4D72-9C7A-42A178696C1B}" type="presParOf" srcId="{A8E57F1E-62AE-4D56-925B-1EEF91F14B12}" destId="{87A08EAC-CDD3-4502-B345-7B306072743F}" srcOrd="1" destOrd="0" presId="urn:microsoft.com/office/officeart/2005/8/layout/hierarchy2"/>
    <dgm:cxn modelId="{6144AF2C-AF87-4437-A9BC-8CE0677F7C5D}" type="presParOf" srcId="{94D2BDE2-27F4-442E-8330-5051608CCE81}" destId="{6F8B9777-BDD0-4991-883E-9358250378C2}" srcOrd="6" destOrd="0" presId="urn:microsoft.com/office/officeart/2005/8/layout/hierarchy2"/>
    <dgm:cxn modelId="{7E35B275-CB9C-4CC2-B42D-DEA4165A88AA}" type="presParOf" srcId="{6F8B9777-BDD0-4991-883E-9358250378C2}" destId="{C17B11AB-B8CF-496D-B780-B3941FFD9BBA}" srcOrd="0" destOrd="0" presId="urn:microsoft.com/office/officeart/2005/8/layout/hierarchy2"/>
    <dgm:cxn modelId="{59E813D2-4A3B-4F9A-8361-764088008705}" type="presParOf" srcId="{94D2BDE2-27F4-442E-8330-5051608CCE81}" destId="{E9BD15A2-D3AE-4066-9B16-DC5EAC47118A}" srcOrd="7" destOrd="0" presId="urn:microsoft.com/office/officeart/2005/8/layout/hierarchy2"/>
    <dgm:cxn modelId="{034DE7C2-3800-403A-AF2C-D819BDCDE7E5}" type="presParOf" srcId="{E9BD15A2-D3AE-4066-9B16-DC5EAC47118A}" destId="{49AB5767-A750-4D39-B141-0EB384C9445B}" srcOrd="0" destOrd="0" presId="urn:microsoft.com/office/officeart/2005/8/layout/hierarchy2"/>
    <dgm:cxn modelId="{86F45D63-6275-4751-8118-86896A87730E}" type="presParOf" srcId="{E9BD15A2-D3AE-4066-9B16-DC5EAC47118A}" destId="{96A07243-7868-4B3A-B128-83055D3C07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59176-C558-43EB-B0AF-927856AB29E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BE955C8-AC54-45ED-B462-BE32EB5F0A28}">
      <dgm:prSet phldrT="[Text]"/>
      <dgm:spPr/>
      <dgm:t>
        <a:bodyPr/>
        <a:lstStyle/>
        <a:p>
          <a:r>
            <a:rPr lang="cs-CZ" dirty="0" smtClean="0"/>
            <a:t>Infekce způsobené parazity a prvoky</a:t>
          </a:r>
          <a:endParaRPr lang="cs-CZ" dirty="0"/>
        </a:p>
      </dgm:t>
    </dgm:pt>
    <dgm:pt modelId="{EE25EF5E-4A31-44E9-A871-80B262C0E57A}" type="parTrans" cxnId="{9C224AEE-87E3-43A9-A9FC-E394E2AABDDF}">
      <dgm:prSet/>
      <dgm:spPr/>
      <dgm:t>
        <a:bodyPr/>
        <a:lstStyle/>
        <a:p>
          <a:endParaRPr lang="cs-CZ"/>
        </a:p>
      </dgm:t>
    </dgm:pt>
    <dgm:pt modelId="{2D1A56E8-F772-4BCE-83C8-6E6CE8D564FF}" type="sibTrans" cxnId="{9C224AEE-87E3-43A9-A9FC-E394E2AABDDF}">
      <dgm:prSet/>
      <dgm:spPr/>
      <dgm:t>
        <a:bodyPr/>
        <a:lstStyle/>
        <a:p>
          <a:endParaRPr lang="cs-CZ"/>
        </a:p>
      </dgm:t>
    </dgm:pt>
    <dgm:pt modelId="{D5BDB073-489F-4645-84EA-605AA9038ACB}">
      <dgm:prSet phldrT="[Text]"/>
      <dgm:spPr/>
      <dgm:t>
        <a:bodyPr/>
        <a:lstStyle/>
        <a:p>
          <a:r>
            <a:rPr lang="cs-CZ" dirty="0" smtClean="0"/>
            <a:t>Muňky (vši)</a:t>
          </a:r>
          <a:endParaRPr lang="cs-CZ" dirty="0"/>
        </a:p>
      </dgm:t>
    </dgm:pt>
    <dgm:pt modelId="{6C083E07-4EA8-4AED-AC38-9221A035D20E}" type="parTrans" cxnId="{F358DEC7-7445-438F-886A-54942456F855}">
      <dgm:prSet/>
      <dgm:spPr/>
      <dgm:t>
        <a:bodyPr/>
        <a:lstStyle/>
        <a:p>
          <a:endParaRPr lang="cs-CZ"/>
        </a:p>
      </dgm:t>
    </dgm:pt>
    <dgm:pt modelId="{455ABEE1-BDA9-4E2D-BCD3-637FD2ADDA61}" type="sibTrans" cxnId="{F358DEC7-7445-438F-886A-54942456F855}">
      <dgm:prSet/>
      <dgm:spPr/>
      <dgm:t>
        <a:bodyPr/>
        <a:lstStyle/>
        <a:p>
          <a:endParaRPr lang="cs-CZ"/>
        </a:p>
      </dgm:t>
    </dgm:pt>
    <dgm:pt modelId="{1D4E62E8-472E-478C-A228-909B20C61265}">
      <dgm:prSet phldrT="[Text]"/>
      <dgm:spPr/>
      <dgm:t>
        <a:bodyPr/>
        <a:lstStyle/>
        <a:p>
          <a:r>
            <a:rPr lang="cs-CZ" dirty="0" smtClean="0"/>
            <a:t>Trichomoniáza </a:t>
          </a:r>
          <a:endParaRPr lang="cs-CZ" dirty="0"/>
        </a:p>
      </dgm:t>
    </dgm:pt>
    <dgm:pt modelId="{048199C8-95EC-4DF7-9138-C33B4A3AD73C}" type="parTrans" cxnId="{5872C34A-806E-4092-90B0-B9FDD0445B07}">
      <dgm:prSet/>
      <dgm:spPr/>
      <dgm:t>
        <a:bodyPr/>
        <a:lstStyle/>
        <a:p>
          <a:endParaRPr lang="cs-CZ"/>
        </a:p>
      </dgm:t>
    </dgm:pt>
    <dgm:pt modelId="{61784C34-9FB6-48C1-99A4-85AAAE5EF145}" type="sibTrans" cxnId="{5872C34A-806E-4092-90B0-B9FDD0445B07}">
      <dgm:prSet/>
      <dgm:spPr/>
    </dgm:pt>
    <dgm:pt modelId="{153E33EF-9AE4-41DE-ADFE-903DB00E7635}" type="pres">
      <dgm:prSet presAssocID="{2D259176-C558-43EB-B0AF-927856AB29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0E49DDD-4386-46A5-9E6A-B48D7ECD487A}" type="pres">
      <dgm:prSet presAssocID="{6BE955C8-AC54-45ED-B462-BE32EB5F0A28}" presName="root1" presStyleCnt="0"/>
      <dgm:spPr/>
    </dgm:pt>
    <dgm:pt modelId="{67366743-963E-4FA9-A2A1-B8B8F4D5F81B}" type="pres">
      <dgm:prSet presAssocID="{6BE955C8-AC54-45ED-B462-BE32EB5F0A2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3FF4D78-DAD3-4CF7-A556-5790A771E28F}" type="pres">
      <dgm:prSet presAssocID="{6BE955C8-AC54-45ED-B462-BE32EB5F0A28}" presName="level2hierChild" presStyleCnt="0"/>
      <dgm:spPr/>
    </dgm:pt>
    <dgm:pt modelId="{E5F36597-F2A3-449A-ACE8-710B38B60C73}" type="pres">
      <dgm:prSet presAssocID="{6C083E07-4EA8-4AED-AC38-9221A035D20E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9A30D85A-3847-40F7-8AC2-6955AB93B625}" type="pres">
      <dgm:prSet presAssocID="{6C083E07-4EA8-4AED-AC38-9221A035D20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8D13C871-83A7-46C7-81B9-43135D6E16E1}" type="pres">
      <dgm:prSet presAssocID="{D5BDB073-489F-4645-84EA-605AA9038ACB}" presName="root2" presStyleCnt="0"/>
      <dgm:spPr/>
    </dgm:pt>
    <dgm:pt modelId="{DC48C7E5-3175-4CB4-83F7-4E20C9CC2552}" type="pres">
      <dgm:prSet presAssocID="{D5BDB073-489F-4645-84EA-605AA9038AC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7AEBB3-70AA-4576-A169-40871149DA8D}" type="pres">
      <dgm:prSet presAssocID="{D5BDB073-489F-4645-84EA-605AA9038ACB}" presName="level3hierChild" presStyleCnt="0"/>
      <dgm:spPr/>
    </dgm:pt>
    <dgm:pt modelId="{337CE9CA-4D60-4C2C-8B3F-40589E415444}" type="pres">
      <dgm:prSet presAssocID="{048199C8-95EC-4DF7-9138-C33B4A3AD73C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9D55A909-F37A-47FB-8E64-230EA34F51B7}" type="pres">
      <dgm:prSet presAssocID="{048199C8-95EC-4DF7-9138-C33B4A3AD73C}" presName="connTx" presStyleLbl="parChTrans1D2" presStyleIdx="1" presStyleCnt="2"/>
      <dgm:spPr/>
      <dgm:t>
        <a:bodyPr/>
        <a:lstStyle/>
        <a:p>
          <a:endParaRPr lang="cs-CZ"/>
        </a:p>
      </dgm:t>
    </dgm:pt>
    <dgm:pt modelId="{239F66D1-62F4-4598-A994-0299435FB189}" type="pres">
      <dgm:prSet presAssocID="{1D4E62E8-472E-478C-A228-909B20C61265}" presName="root2" presStyleCnt="0"/>
      <dgm:spPr/>
    </dgm:pt>
    <dgm:pt modelId="{757C7FB1-DB56-47E2-AB8B-FF32B3EAD21E}" type="pres">
      <dgm:prSet presAssocID="{1D4E62E8-472E-478C-A228-909B20C6126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662A5E-26BA-469E-80BA-D2281402B72A}" type="pres">
      <dgm:prSet presAssocID="{1D4E62E8-472E-478C-A228-909B20C61265}" presName="level3hierChild" presStyleCnt="0"/>
      <dgm:spPr/>
    </dgm:pt>
  </dgm:ptLst>
  <dgm:cxnLst>
    <dgm:cxn modelId="{B47BF1BB-6C75-47C4-949B-0AB58E718571}" type="presOf" srcId="{6C083E07-4EA8-4AED-AC38-9221A035D20E}" destId="{9A30D85A-3847-40F7-8AC2-6955AB93B625}" srcOrd="1" destOrd="0" presId="urn:microsoft.com/office/officeart/2005/8/layout/hierarchy2"/>
    <dgm:cxn modelId="{7AB9D793-CB01-405B-B9D6-3AD77F70A2FB}" type="presOf" srcId="{6C083E07-4EA8-4AED-AC38-9221A035D20E}" destId="{E5F36597-F2A3-449A-ACE8-710B38B60C73}" srcOrd="0" destOrd="0" presId="urn:microsoft.com/office/officeart/2005/8/layout/hierarchy2"/>
    <dgm:cxn modelId="{BCF39A61-AFCD-47CF-BB26-BA6589C43AD7}" type="presOf" srcId="{6BE955C8-AC54-45ED-B462-BE32EB5F0A28}" destId="{67366743-963E-4FA9-A2A1-B8B8F4D5F81B}" srcOrd="0" destOrd="0" presId="urn:microsoft.com/office/officeart/2005/8/layout/hierarchy2"/>
    <dgm:cxn modelId="{3621B8E1-2875-46D8-A0C5-AF183DC51EE9}" type="presOf" srcId="{048199C8-95EC-4DF7-9138-C33B4A3AD73C}" destId="{337CE9CA-4D60-4C2C-8B3F-40589E415444}" srcOrd="0" destOrd="0" presId="urn:microsoft.com/office/officeart/2005/8/layout/hierarchy2"/>
    <dgm:cxn modelId="{8CA2B35F-E9FD-4A09-BB70-60B12496D964}" type="presOf" srcId="{D5BDB073-489F-4645-84EA-605AA9038ACB}" destId="{DC48C7E5-3175-4CB4-83F7-4E20C9CC2552}" srcOrd="0" destOrd="0" presId="urn:microsoft.com/office/officeart/2005/8/layout/hierarchy2"/>
    <dgm:cxn modelId="{F358DEC7-7445-438F-886A-54942456F855}" srcId="{6BE955C8-AC54-45ED-B462-BE32EB5F0A28}" destId="{D5BDB073-489F-4645-84EA-605AA9038ACB}" srcOrd="0" destOrd="0" parTransId="{6C083E07-4EA8-4AED-AC38-9221A035D20E}" sibTransId="{455ABEE1-BDA9-4E2D-BCD3-637FD2ADDA61}"/>
    <dgm:cxn modelId="{9C224AEE-87E3-43A9-A9FC-E394E2AABDDF}" srcId="{2D259176-C558-43EB-B0AF-927856AB29EB}" destId="{6BE955C8-AC54-45ED-B462-BE32EB5F0A28}" srcOrd="0" destOrd="0" parTransId="{EE25EF5E-4A31-44E9-A871-80B262C0E57A}" sibTransId="{2D1A56E8-F772-4BCE-83C8-6E6CE8D564FF}"/>
    <dgm:cxn modelId="{5872C34A-806E-4092-90B0-B9FDD0445B07}" srcId="{6BE955C8-AC54-45ED-B462-BE32EB5F0A28}" destId="{1D4E62E8-472E-478C-A228-909B20C61265}" srcOrd="1" destOrd="0" parTransId="{048199C8-95EC-4DF7-9138-C33B4A3AD73C}" sibTransId="{61784C34-9FB6-48C1-99A4-85AAAE5EF145}"/>
    <dgm:cxn modelId="{929F08A2-1958-449F-95C6-24A7B2F81961}" type="presOf" srcId="{1D4E62E8-472E-478C-A228-909B20C61265}" destId="{757C7FB1-DB56-47E2-AB8B-FF32B3EAD21E}" srcOrd="0" destOrd="0" presId="urn:microsoft.com/office/officeart/2005/8/layout/hierarchy2"/>
    <dgm:cxn modelId="{70AEF1E0-AF45-4B80-BA51-8F23F04144CD}" type="presOf" srcId="{2D259176-C558-43EB-B0AF-927856AB29EB}" destId="{153E33EF-9AE4-41DE-ADFE-903DB00E7635}" srcOrd="0" destOrd="0" presId="urn:microsoft.com/office/officeart/2005/8/layout/hierarchy2"/>
    <dgm:cxn modelId="{9E2CC102-5A0E-4BFC-BD29-A0E1BC65C89A}" type="presOf" srcId="{048199C8-95EC-4DF7-9138-C33B4A3AD73C}" destId="{9D55A909-F37A-47FB-8E64-230EA34F51B7}" srcOrd="1" destOrd="0" presId="urn:microsoft.com/office/officeart/2005/8/layout/hierarchy2"/>
    <dgm:cxn modelId="{5CBCC51F-71FE-462B-8F4D-DF85B0449834}" type="presParOf" srcId="{153E33EF-9AE4-41DE-ADFE-903DB00E7635}" destId="{80E49DDD-4386-46A5-9E6A-B48D7ECD487A}" srcOrd="0" destOrd="0" presId="urn:microsoft.com/office/officeart/2005/8/layout/hierarchy2"/>
    <dgm:cxn modelId="{6EFD4A0C-4D81-42B6-9AA1-AE4F73103458}" type="presParOf" srcId="{80E49DDD-4386-46A5-9E6A-B48D7ECD487A}" destId="{67366743-963E-4FA9-A2A1-B8B8F4D5F81B}" srcOrd="0" destOrd="0" presId="urn:microsoft.com/office/officeart/2005/8/layout/hierarchy2"/>
    <dgm:cxn modelId="{66230430-229D-4E0F-B8D1-8A629973BD3E}" type="presParOf" srcId="{80E49DDD-4386-46A5-9E6A-B48D7ECD487A}" destId="{D3FF4D78-DAD3-4CF7-A556-5790A771E28F}" srcOrd="1" destOrd="0" presId="urn:microsoft.com/office/officeart/2005/8/layout/hierarchy2"/>
    <dgm:cxn modelId="{BC51CB64-BC27-42E1-99FA-FF620DA4CF4F}" type="presParOf" srcId="{D3FF4D78-DAD3-4CF7-A556-5790A771E28F}" destId="{E5F36597-F2A3-449A-ACE8-710B38B60C73}" srcOrd="0" destOrd="0" presId="urn:microsoft.com/office/officeart/2005/8/layout/hierarchy2"/>
    <dgm:cxn modelId="{7DC69379-9B52-406D-9758-11AC3A235667}" type="presParOf" srcId="{E5F36597-F2A3-449A-ACE8-710B38B60C73}" destId="{9A30D85A-3847-40F7-8AC2-6955AB93B625}" srcOrd="0" destOrd="0" presId="urn:microsoft.com/office/officeart/2005/8/layout/hierarchy2"/>
    <dgm:cxn modelId="{57CC5A5A-CE9B-43CC-81E8-2A4D43094061}" type="presParOf" srcId="{D3FF4D78-DAD3-4CF7-A556-5790A771E28F}" destId="{8D13C871-83A7-46C7-81B9-43135D6E16E1}" srcOrd="1" destOrd="0" presId="urn:microsoft.com/office/officeart/2005/8/layout/hierarchy2"/>
    <dgm:cxn modelId="{5787236B-9E70-4585-B1C7-3812084AB16C}" type="presParOf" srcId="{8D13C871-83A7-46C7-81B9-43135D6E16E1}" destId="{DC48C7E5-3175-4CB4-83F7-4E20C9CC2552}" srcOrd="0" destOrd="0" presId="urn:microsoft.com/office/officeart/2005/8/layout/hierarchy2"/>
    <dgm:cxn modelId="{DAC07CF2-5AF0-48B4-8EB8-450202D2C1D9}" type="presParOf" srcId="{8D13C871-83A7-46C7-81B9-43135D6E16E1}" destId="{A47AEBB3-70AA-4576-A169-40871149DA8D}" srcOrd="1" destOrd="0" presId="urn:microsoft.com/office/officeart/2005/8/layout/hierarchy2"/>
    <dgm:cxn modelId="{4731A5CF-1EE1-433A-B7DC-9624919AD8C2}" type="presParOf" srcId="{D3FF4D78-DAD3-4CF7-A556-5790A771E28F}" destId="{337CE9CA-4D60-4C2C-8B3F-40589E415444}" srcOrd="2" destOrd="0" presId="urn:microsoft.com/office/officeart/2005/8/layout/hierarchy2"/>
    <dgm:cxn modelId="{883FD501-E583-404D-BC96-3B7EA0A0A963}" type="presParOf" srcId="{337CE9CA-4D60-4C2C-8B3F-40589E415444}" destId="{9D55A909-F37A-47FB-8E64-230EA34F51B7}" srcOrd="0" destOrd="0" presId="urn:microsoft.com/office/officeart/2005/8/layout/hierarchy2"/>
    <dgm:cxn modelId="{B387C58F-33BC-41A3-8785-111266B0EAB2}" type="presParOf" srcId="{D3FF4D78-DAD3-4CF7-A556-5790A771E28F}" destId="{239F66D1-62F4-4598-A994-0299435FB189}" srcOrd="3" destOrd="0" presId="urn:microsoft.com/office/officeart/2005/8/layout/hierarchy2"/>
    <dgm:cxn modelId="{97DB6F5C-5FDC-44F5-99E7-09B2154F2791}" type="presParOf" srcId="{239F66D1-62F4-4598-A994-0299435FB189}" destId="{757C7FB1-DB56-47E2-AB8B-FF32B3EAD21E}" srcOrd="0" destOrd="0" presId="urn:microsoft.com/office/officeart/2005/8/layout/hierarchy2"/>
    <dgm:cxn modelId="{385F6DB5-6558-4064-BC9C-01D6F883BC64}" type="presParOf" srcId="{239F66D1-62F4-4598-A994-0299435FB189}" destId="{23662A5E-26BA-469E-80BA-D2281402B7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F07B6-1678-48FC-9915-16A4DAC5B6D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4826CCA-F076-4EFF-8283-E6D5469D4639}">
      <dgm:prSet phldrT="[Text]"/>
      <dgm:spPr/>
      <dgm:t>
        <a:bodyPr/>
        <a:lstStyle/>
        <a:p>
          <a:r>
            <a:rPr lang="cs-CZ" dirty="0" smtClean="0"/>
            <a:t>Bakteriální infekce</a:t>
          </a:r>
          <a:endParaRPr lang="cs-CZ" dirty="0"/>
        </a:p>
      </dgm:t>
    </dgm:pt>
    <dgm:pt modelId="{4F319DBD-E570-4715-8D18-E4CA042A3487}" type="parTrans" cxnId="{A9E02978-BD7A-4F7B-87CF-11AE6CF21DD3}">
      <dgm:prSet/>
      <dgm:spPr/>
      <dgm:t>
        <a:bodyPr/>
        <a:lstStyle/>
        <a:p>
          <a:endParaRPr lang="cs-CZ"/>
        </a:p>
      </dgm:t>
    </dgm:pt>
    <dgm:pt modelId="{CF67B805-47DF-4B6F-B1DC-3B52F3C90E23}" type="sibTrans" cxnId="{A9E02978-BD7A-4F7B-87CF-11AE6CF21DD3}">
      <dgm:prSet/>
      <dgm:spPr/>
      <dgm:t>
        <a:bodyPr/>
        <a:lstStyle/>
        <a:p>
          <a:endParaRPr lang="cs-CZ"/>
        </a:p>
      </dgm:t>
    </dgm:pt>
    <dgm:pt modelId="{7E2CC5DF-7BF6-4143-89FF-E26225DE9497}">
      <dgm:prSet phldrT="[Text]"/>
      <dgm:spPr/>
      <dgm:t>
        <a:bodyPr/>
        <a:lstStyle/>
        <a:p>
          <a:r>
            <a:rPr lang="cs-CZ" dirty="0" smtClean="0"/>
            <a:t>Chlamydie </a:t>
          </a:r>
          <a:endParaRPr lang="cs-CZ" dirty="0"/>
        </a:p>
      </dgm:t>
    </dgm:pt>
    <dgm:pt modelId="{E37CA58D-8FFE-4677-AAB9-535BA80E2FA9}" type="parTrans" cxnId="{60C8E17A-EE31-4F03-9681-4391B47BA5A8}">
      <dgm:prSet/>
      <dgm:spPr/>
      <dgm:t>
        <a:bodyPr/>
        <a:lstStyle/>
        <a:p>
          <a:endParaRPr lang="cs-CZ"/>
        </a:p>
      </dgm:t>
    </dgm:pt>
    <dgm:pt modelId="{E8ABAE39-278B-43CD-AB0B-B184A6039D32}" type="sibTrans" cxnId="{60C8E17A-EE31-4F03-9681-4391B47BA5A8}">
      <dgm:prSet/>
      <dgm:spPr/>
      <dgm:t>
        <a:bodyPr/>
        <a:lstStyle/>
        <a:p>
          <a:endParaRPr lang="cs-CZ"/>
        </a:p>
      </dgm:t>
    </dgm:pt>
    <dgm:pt modelId="{30952B22-B495-41B8-A7C2-ED8373FADC90}">
      <dgm:prSet phldrT="[Text]"/>
      <dgm:spPr/>
      <dgm:t>
        <a:bodyPr/>
        <a:lstStyle/>
        <a:p>
          <a:r>
            <a:rPr lang="cs-CZ" dirty="0" smtClean="0"/>
            <a:t>Syfilis (samostatná kapitola)</a:t>
          </a:r>
          <a:endParaRPr lang="cs-CZ" dirty="0"/>
        </a:p>
      </dgm:t>
    </dgm:pt>
    <dgm:pt modelId="{53FF525B-2B1B-473D-9233-8829BF07AC23}" type="parTrans" cxnId="{DC40C282-1182-48A6-820B-F8C5C8799004}">
      <dgm:prSet/>
      <dgm:spPr/>
      <dgm:t>
        <a:bodyPr/>
        <a:lstStyle/>
        <a:p>
          <a:endParaRPr lang="cs-CZ"/>
        </a:p>
      </dgm:t>
    </dgm:pt>
    <dgm:pt modelId="{2E1A0C83-C1DC-4D80-ABC7-2E03E1E52542}" type="sibTrans" cxnId="{DC40C282-1182-48A6-820B-F8C5C8799004}">
      <dgm:prSet/>
      <dgm:spPr/>
    </dgm:pt>
    <dgm:pt modelId="{1F62DE86-A2B5-4A35-B97A-E1E31A8ACCF8}">
      <dgm:prSet phldrT="[Text]"/>
      <dgm:spPr/>
      <dgm:t>
        <a:bodyPr/>
        <a:lstStyle/>
        <a:p>
          <a:r>
            <a:rPr lang="cs-CZ" dirty="0" smtClean="0"/>
            <a:t>Kapavka </a:t>
          </a:r>
          <a:endParaRPr lang="cs-CZ" dirty="0"/>
        </a:p>
      </dgm:t>
    </dgm:pt>
    <dgm:pt modelId="{777F4291-7620-44A9-932B-9D811F40DCB7}" type="parTrans" cxnId="{657B7D8C-5EA5-4AAD-8D4C-7631A530535E}">
      <dgm:prSet/>
      <dgm:spPr/>
      <dgm:t>
        <a:bodyPr/>
        <a:lstStyle/>
        <a:p>
          <a:endParaRPr lang="cs-CZ"/>
        </a:p>
      </dgm:t>
    </dgm:pt>
    <dgm:pt modelId="{F4879658-CD6F-4108-9692-8DBA535FBB4B}" type="sibTrans" cxnId="{657B7D8C-5EA5-4AAD-8D4C-7631A530535E}">
      <dgm:prSet/>
      <dgm:spPr/>
    </dgm:pt>
    <dgm:pt modelId="{A25D69EA-B2E0-4670-A265-ED9462D090A4}" type="pres">
      <dgm:prSet presAssocID="{C32F07B6-1678-48FC-9915-16A4DAC5B6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0FED64-7BFA-4C4D-B314-73A0C3F5EF74}" type="pres">
      <dgm:prSet presAssocID="{44826CCA-F076-4EFF-8283-E6D5469D4639}" presName="root1" presStyleCnt="0"/>
      <dgm:spPr/>
    </dgm:pt>
    <dgm:pt modelId="{3C4FB080-DB49-4934-B89E-E508B3B34886}" type="pres">
      <dgm:prSet presAssocID="{44826CCA-F076-4EFF-8283-E6D5469D463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86FAB8-3B47-4EB1-B773-5B2D2386F015}" type="pres">
      <dgm:prSet presAssocID="{44826CCA-F076-4EFF-8283-E6D5469D4639}" presName="level2hierChild" presStyleCnt="0"/>
      <dgm:spPr/>
    </dgm:pt>
    <dgm:pt modelId="{4912103A-5B59-42C3-A92D-8B937B81C915}" type="pres">
      <dgm:prSet presAssocID="{E37CA58D-8FFE-4677-AAB9-535BA80E2FA9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33A39D1E-F2A2-4B6C-92B2-EAD76C0B45CF}" type="pres">
      <dgm:prSet presAssocID="{E37CA58D-8FFE-4677-AAB9-535BA80E2FA9}" presName="connTx" presStyleLbl="parChTrans1D2" presStyleIdx="0" presStyleCnt="3"/>
      <dgm:spPr/>
      <dgm:t>
        <a:bodyPr/>
        <a:lstStyle/>
        <a:p>
          <a:endParaRPr lang="cs-CZ"/>
        </a:p>
      </dgm:t>
    </dgm:pt>
    <dgm:pt modelId="{2948F860-8279-4836-B785-A751FFF7B2EE}" type="pres">
      <dgm:prSet presAssocID="{7E2CC5DF-7BF6-4143-89FF-E26225DE9497}" presName="root2" presStyleCnt="0"/>
      <dgm:spPr/>
    </dgm:pt>
    <dgm:pt modelId="{E9728742-7211-412E-86C3-83FED492112D}" type="pres">
      <dgm:prSet presAssocID="{7E2CC5DF-7BF6-4143-89FF-E26225DE949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FEBE21-DCDF-4CC9-A253-029AE819E40F}" type="pres">
      <dgm:prSet presAssocID="{7E2CC5DF-7BF6-4143-89FF-E26225DE9497}" presName="level3hierChild" presStyleCnt="0"/>
      <dgm:spPr/>
    </dgm:pt>
    <dgm:pt modelId="{613F1CD3-6BFE-469E-8D18-C9027EA48713}" type="pres">
      <dgm:prSet presAssocID="{53FF525B-2B1B-473D-9233-8829BF07AC23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9516A74A-FA68-4884-B95C-B8EF8CCA597E}" type="pres">
      <dgm:prSet presAssocID="{53FF525B-2B1B-473D-9233-8829BF07AC23}" presName="connTx" presStyleLbl="parChTrans1D2" presStyleIdx="1" presStyleCnt="3"/>
      <dgm:spPr/>
      <dgm:t>
        <a:bodyPr/>
        <a:lstStyle/>
        <a:p>
          <a:endParaRPr lang="cs-CZ"/>
        </a:p>
      </dgm:t>
    </dgm:pt>
    <dgm:pt modelId="{E0C02E4F-B2CD-4FE7-8C28-3AF29AF73C5E}" type="pres">
      <dgm:prSet presAssocID="{30952B22-B495-41B8-A7C2-ED8373FADC90}" presName="root2" presStyleCnt="0"/>
      <dgm:spPr/>
    </dgm:pt>
    <dgm:pt modelId="{DE64150E-FABC-47B6-BA5C-07573E1EBB68}" type="pres">
      <dgm:prSet presAssocID="{30952B22-B495-41B8-A7C2-ED8373FADC9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C9CF37-58E2-4E61-85C8-918F65CA6C93}" type="pres">
      <dgm:prSet presAssocID="{30952B22-B495-41B8-A7C2-ED8373FADC90}" presName="level3hierChild" presStyleCnt="0"/>
      <dgm:spPr/>
    </dgm:pt>
    <dgm:pt modelId="{C00C193C-DA5C-45C7-AF04-EE81BA377962}" type="pres">
      <dgm:prSet presAssocID="{777F4291-7620-44A9-932B-9D811F40DCB7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91AE7B22-F7D1-4686-AFF5-F6E534AB08D7}" type="pres">
      <dgm:prSet presAssocID="{777F4291-7620-44A9-932B-9D811F40DCB7}" presName="connTx" presStyleLbl="parChTrans1D2" presStyleIdx="2" presStyleCnt="3"/>
      <dgm:spPr/>
      <dgm:t>
        <a:bodyPr/>
        <a:lstStyle/>
        <a:p>
          <a:endParaRPr lang="cs-CZ"/>
        </a:p>
      </dgm:t>
    </dgm:pt>
    <dgm:pt modelId="{359CE7DF-3EA9-4CB3-9B08-B074CBE21CE9}" type="pres">
      <dgm:prSet presAssocID="{1F62DE86-A2B5-4A35-B97A-E1E31A8ACCF8}" presName="root2" presStyleCnt="0"/>
      <dgm:spPr/>
    </dgm:pt>
    <dgm:pt modelId="{57D43D81-1969-4EF1-B25F-4ABF3AE288A3}" type="pres">
      <dgm:prSet presAssocID="{1F62DE86-A2B5-4A35-B97A-E1E31A8ACCF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0F1E744-4BE0-4D65-91CF-65D7D20F4AFC}" type="pres">
      <dgm:prSet presAssocID="{1F62DE86-A2B5-4A35-B97A-E1E31A8ACCF8}" presName="level3hierChild" presStyleCnt="0"/>
      <dgm:spPr/>
    </dgm:pt>
  </dgm:ptLst>
  <dgm:cxnLst>
    <dgm:cxn modelId="{6B4B250D-9917-4E4B-8823-2C2CBADFEF40}" type="presOf" srcId="{777F4291-7620-44A9-932B-9D811F40DCB7}" destId="{C00C193C-DA5C-45C7-AF04-EE81BA377962}" srcOrd="0" destOrd="0" presId="urn:microsoft.com/office/officeart/2005/8/layout/hierarchy2"/>
    <dgm:cxn modelId="{C2D12B59-D357-4C3C-955B-AD5C11A72791}" type="presOf" srcId="{E37CA58D-8FFE-4677-AAB9-535BA80E2FA9}" destId="{4912103A-5B59-42C3-A92D-8B937B81C915}" srcOrd="0" destOrd="0" presId="urn:microsoft.com/office/officeart/2005/8/layout/hierarchy2"/>
    <dgm:cxn modelId="{60C8E17A-EE31-4F03-9681-4391B47BA5A8}" srcId="{44826CCA-F076-4EFF-8283-E6D5469D4639}" destId="{7E2CC5DF-7BF6-4143-89FF-E26225DE9497}" srcOrd="0" destOrd="0" parTransId="{E37CA58D-8FFE-4677-AAB9-535BA80E2FA9}" sibTransId="{E8ABAE39-278B-43CD-AB0B-B184A6039D32}"/>
    <dgm:cxn modelId="{901F040F-3810-495A-BB1B-A15CB9A71C8B}" type="presOf" srcId="{30952B22-B495-41B8-A7C2-ED8373FADC90}" destId="{DE64150E-FABC-47B6-BA5C-07573E1EBB68}" srcOrd="0" destOrd="0" presId="urn:microsoft.com/office/officeart/2005/8/layout/hierarchy2"/>
    <dgm:cxn modelId="{A9E02978-BD7A-4F7B-87CF-11AE6CF21DD3}" srcId="{C32F07B6-1678-48FC-9915-16A4DAC5B6D8}" destId="{44826CCA-F076-4EFF-8283-E6D5469D4639}" srcOrd="0" destOrd="0" parTransId="{4F319DBD-E570-4715-8D18-E4CA042A3487}" sibTransId="{CF67B805-47DF-4B6F-B1DC-3B52F3C90E23}"/>
    <dgm:cxn modelId="{0FA60B75-C4FB-4660-BEFC-6AF8C58D86CC}" type="presOf" srcId="{44826CCA-F076-4EFF-8283-E6D5469D4639}" destId="{3C4FB080-DB49-4934-B89E-E508B3B34886}" srcOrd="0" destOrd="0" presId="urn:microsoft.com/office/officeart/2005/8/layout/hierarchy2"/>
    <dgm:cxn modelId="{657B7D8C-5EA5-4AAD-8D4C-7631A530535E}" srcId="{44826CCA-F076-4EFF-8283-E6D5469D4639}" destId="{1F62DE86-A2B5-4A35-B97A-E1E31A8ACCF8}" srcOrd="2" destOrd="0" parTransId="{777F4291-7620-44A9-932B-9D811F40DCB7}" sibTransId="{F4879658-CD6F-4108-9692-8DBA535FBB4B}"/>
    <dgm:cxn modelId="{B2BBD976-515C-4CE9-8C8B-E611C92F1C3D}" type="presOf" srcId="{53FF525B-2B1B-473D-9233-8829BF07AC23}" destId="{9516A74A-FA68-4884-B95C-B8EF8CCA597E}" srcOrd="1" destOrd="0" presId="urn:microsoft.com/office/officeart/2005/8/layout/hierarchy2"/>
    <dgm:cxn modelId="{DC40C282-1182-48A6-820B-F8C5C8799004}" srcId="{44826CCA-F076-4EFF-8283-E6D5469D4639}" destId="{30952B22-B495-41B8-A7C2-ED8373FADC90}" srcOrd="1" destOrd="0" parTransId="{53FF525B-2B1B-473D-9233-8829BF07AC23}" sibTransId="{2E1A0C83-C1DC-4D80-ABC7-2E03E1E52542}"/>
    <dgm:cxn modelId="{A77E3100-B45F-4FBA-8153-29F2AA0E671D}" type="presOf" srcId="{C32F07B6-1678-48FC-9915-16A4DAC5B6D8}" destId="{A25D69EA-B2E0-4670-A265-ED9462D090A4}" srcOrd="0" destOrd="0" presId="urn:microsoft.com/office/officeart/2005/8/layout/hierarchy2"/>
    <dgm:cxn modelId="{A1D32579-C7A3-4BDE-A32B-848096653D24}" type="presOf" srcId="{1F62DE86-A2B5-4A35-B97A-E1E31A8ACCF8}" destId="{57D43D81-1969-4EF1-B25F-4ABF3AE288A3}" srcOrd="0" destOrd="0" presId="urn:microsoft.com/office/officeart/2005/8/layout/hierarchy2"/>
    <dgm:cxn modelId="{030C00A6-65BB-4D95-8AB6-1B7C7408A4F3}" type="presOf" srcId="{777F4291-7620-44A9-932B-9D811F40DCB7}" destId="{91AE7B22-F7D1-4686-AFF5-F6E534AB08D7}" srcOrd="1" destOrd="0" presId="urn:microsoft.com/office/officeart/2005/8/layout/hierarchy2"/>
    <dgm:cxn modelId="{FFBA6AE1-C9A7-4A32-B5BD-B6F6CDF5E4CA}" type="presOf" srcId="{E37CA58D-8FFE-4677-AAB9-535BA80E2FA9}" destId="{33A39D1E-F2A2-4B6C-92B2-EAD76C0B45CF}" srcOrd="1" destOrd="0" presId="urn:microsoft.com/office/officeart/2005/8/layout/hierarchy2"/>
    <dgm:cxn modelId="{7805E486-3654-4B62-B514-2FE47F94148F}" type="presOf" srcId="{53FF525B-2B1B-473D-9233-8829BF07AC23}" destId="{613F1CD3-6BFE-469E-8D18-C9027EA48713}" srcOrd="0" destOrd="0" presId="urn:microsoft.com/office/officeart/2005/8/layout/hierarchy2"/>
    <dgm:cxn modelId="{616D80F7-899C-4F14-BC2C-C7D42067B81B}" type="presOf" srcId="{7E2CC5DF-7BF6-4143-89FF-E26225DE9497}" destId="{E9728742-7211-412E-86C3-83FED492112D}" srcOrd="0" destOrd="0" presId="urn:microsoft.com/office/officeart/2005/8/layout/hierarchy2"/>
    <dgm:cxn modelId="{2F0241A5-29A9-4979-875F-EF3F4EA92EF1}" type="presParOf" srcId="{A25D69EA-B2E0-4670-A265-ED9462D090A4}" destId="{490FED64-7BFA-4C4D-B314-73A0C3F5EF74}" srcOrd="0" destOrd="0" presId="urn:microsoft.com/office/officeart/2005/8/layout/hierarchy2"/>
    <dgm:cxn modelId="{04B9EB1C-F30E-456C-8EF4-20F483FF556F}" type="presParOf" srcId="{490FED64-7BFA-4C4D-B314-73A0C3F5EF74}" destId="{3C4FB080-DB49-4934-B89E-E508B3B34886}" srcOrd="0" destOrd="0" presId="urn:microsoft.com/office/officeart/2005/8/layout/hierarchy2"/>
    <dgm:cxn modelId="{9DD2C65B-07CC-45BD-9ED2-87D92673134C}" type="presParOf" srcId="{490FED64-7BFA-4C4D-B314-73A0C3F5EF74}" destId="{7C86FAB8-3B47-4EB1-B773-5B2D2386F015}" srcOrd="1" destOrd="0" presId="urn:microsoft.com/office/officeart/2005/8/layout/hierarchy2"/>
    <dgm:cxn modelId="{1C03F102-9B1E-4A9C-8265-1E0EF49D93CB}" type="presParOf" srcId="{7C86FAB8-3B47-4EB1-B773-5B2D2386F015}" destId="{4912103A-5B59-42C3-A92D-8B937B81C915}" srcOrd="0" destOrd="0" presId="urn:microsoft.com/office/officeart/2005/8/layout/hierarchy2"/>
    <dgm:cxn modelId="{093B16E0-D519-48F1-9A85-A1D5B7C0359D}" type="presParOf" srcId="{4912103A-5B59-42C3-A92D-8B937B81C915}" destId="{33A39D1E-F2A2-4B6C-92B2-EAD76C0B45CF}" srcOrd="0" destOrd="0" presId="urn:microsoft.com/office/officeart/2005/8/layout/hierarchy2"/>
    <dgm:cxn modelId="{E4735858-745A-4CEB-BA1F-9C4786610009}" type="presParOf" srcId="{7C86FAB8-3B47-4EB1-B773-5B2D2386F015}" destId="{2948F860-8279-4836-B785-A751FFF7B2EE}" srcOrd="1" destOrd="0" presId="urn:microsoft.com/office/officeart/2005/8/layout/hierarchy2"/>
    <dgm:cxn modelId="{D6BFAA55-6943-4539-98D5-5DE4211C26E8}" type="presParOf" srcId="{2948F860-8279-4836-B785-A751FFF7B2EE}" destId="{E9728742-7211-412E-86C3-83FED492112D}" srcOrd="0" destOrd="0" presId="urn:microsoft.com/office/officeart/2005/8/layout/hierarchy2"/>
    <dgm:cxn modelId="{0388193B-C579-4063-B9D8-A8A4B54DEACE}" type="presParOf" srcId="{2948F860-8279-4836-B785-A751FFF7B2EE}" destId="{00FEBE21-DCDF-4CC9-A253-029AE819E40F}" srcOrd="1" destOrd="0" presId="urn:microsoft.com/office/officeart/2005/8/layout/hierarchy2"/>
    <dgm:cxn modelId="{B32D6062-4A95-4E9B-8DB6-39BE70F068D1}" type="presParOf" srcId="{7C86FAB8-3B47-4EB1-B773-5B2D2386F015}" destId="{613F1CD3-6BFE-469E-8D18-C9027EA48713}" srcOrd="2" destOrd="0" presId="urn:microsoft.com/office/officeart/2005/8/layout/hierarchy2"/>
    <dgm:cxn modelId="{D9DFB85E-7DBA-46F1-BBF2-F94A974464D3}" type="presParOf" srcId="{613F1CD3-6BFE-469E-8D18-C9027EA48713}" destId="{9516A74A-FA68-4884-B95C-B8EF8CCA597E}" srcOrd="0" destOrd="0" presId="urn:microsoft.com/office/officeart/2005/8/layout/hierarchy2"/>
    <dgm:cxn modelId="{5E2A56ED-31D5-4915-92DB-7383E8BFA51C}" type="presParOf" srcId="{7C86FAB8-3B47-4EB1-B773-5B2D2386F015}" destId="{E0C02E4F-B2CD-4FE7-8C28-3AF29AF73C5E}" srcOrd="3" destOrd="0" presId="urn:microsoft.com/office/officeart/2005/8/layout/hierarchy2"/>
    <dgm:cxn modelId="{A0312031-B849-48C2-ABED-52A8E7A877EC}" type="presParOf" srcId="{E0C02E4F-B2CD-4FE7-8C28-3AF29AF73C5E}" destId="{DE64150E-FABC-47B6-BA5C-07573E1EBB68}" srcOrd="0" destOrd="0" presId="urn:microsoft.com/office/officeart/2005/8/layout/hierarchy2"/>
    <dgm:cxn modelId="{1BD752E6-2AE8-4153-98E2-A5D4463D3294}" type="presParOf" srcId="{E0C02E4F-B2CD-4FE7-8C28-3AF29AF73C5E}" destId="{A6C9CF37-58E2-4E61-85C8-918F65CA6C93}" srcOrd="1" destOrd="0" presId="urn:microsoft.com/office/officeart/2005/8/layout/hierarchy2"/>
    <dgm:cxn modelId="{5CBEFB60-6EAF-4C47-96D0-A40948301E66}" type="presParOf" srcId="{7C86FAB8-3B47-4EB1-B773-5B2D2386F015}" destId="{C00C193C-DA5C-45C7-AF04-EE81BA377962}" srcOrd="4" destOrd="0" presId="urn:microsoft.com/office/officeart/2005/8/layout/hierarchy2"/>
    <dgm:cxn modelId="{AB985F21-C14A-4100-858C-0904F0C99EE8}" type="presParOf" srcId="{C00C193C-DA5C-45C7-AF04-EE81BA377962}" destId="{91AE7B22-F7D1-4686-AFF5-F6E534AB08D7}" srcOrd="0" destOrd="0" presId="urn:microsoft.com/office/officeart/2005/8/layout/hierarchy2"/>
    <dgm:cxn modelId="{36C43206-AF93-4643-AE88-E03617AC2190}" type="presParOf" srcId="{7C86FAB8-3B47-4EB1-B773-5B2D2386F015}" destId="{359CE7DF-3EA9-4CB3-9B08-B074CBE21CE9}" srcOrd="5" destOrd="0" presId="urn:microsoft.com/office/officeart/2005/8/layout/hierarchy2"/>
    <dgm:cxn modelId="{69631E3C-D8C1-46A7-82DB-CE4507A78057}" type="presParOf" srcId="{359CE7DF-3EA9-4CB3-9B08-B074CBE21CE9}" destId="{57D43D81-1969-4EF1-B25F-4ABF3AE288A3}" srcOrd="0" destOrd="0" presId="urn:microsoft.com/office/officeart/2005/8/layout/hierarchy2"/>
    <dgm:cxn modelId="{83DEC049-AC9B-4020-8912-C4506A90AA01}" type="presParOf" srcId="{359CE7DF-3EA9-4CB3-9B08-B074CBE21CE9}" destId="{C0F1E744-4BE0-4D65-91CF-65D7D20F4A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443C3-4623-4058-88EE-632493189066}">
      <dsp:nvSpPr>
        <dsp:cNvPr id="0" name=""/>
        <dsp:cNvSpPr/>
      </dsp:nvSpPr>
      <dsp:spPr>
        <a:xfrm>
          <a:off x="1106611" y="1889481"/>
          <a:ext cx="2189323" cy="109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Virové infekce</a:t>
          </a:r>
          <a:endParaRPr lang="cs-CZ" sz="2200" kern="1200" dirty="0"/>
        </a:p>
      </dsp:txBody>
      <dsp:txXfrm>
        <a:off x="1106611" y="1889481"/>
        <a:ext cx="2189323" cy="1094661"/>
      </dsp:txXfrm>
    </dsp:sp>
    <dsp:sp modelId="{93EE2C81-2C84-4168-8CF5-B373012A078A}">
      <dsp:nvSpPr>
        <dsp:cNvPr id="0" name=""/>
        <dsp:cNvSpPr/>
      </dsp:nvSpPr>
      <dsp:spPr>
        <a:xfrm rot="17692822">
          <a:off x="2693061" y="1472451"/>
          <a:ext cx="20814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1477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17692822">
        <a:off x="3681763" y="1440629"/>
        <a:ext cx="104073" cy="104073"/>
      </dsp:txXfrm>
    </dsp:sp>
    <dsp:sp modelId="{73EE6A63-4DA3-4504-B7F5-FCC65B97100B}">
      <dsp:nvSpPr>
        <dsp:cNvPr id="0" name=""/>
        <dsp:cNvSpPr/>
      </dsp:nvSpPr>
      <dsp:spPr>
        <a:xfrm>
          <a:off x="4171664" y="1189"/>
          <a:ext cx="2189323" cy="1094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AIDS (samostatná kapitola)</a:t>
          </a:r>
          <a:endParaRPr lang="cs-CZ" sz="2200" kern="1200" dirty="0"/>
        </a:p>
      </dsp:txBody>
      <dsp:txXfrm>
        <a:off x="4171664" y="1189"/>
        <a:ext cx="2189323" cy="1094661"/>
      </dsp:txXfrm>
    </dsp:sp>
    <dsp:sp modelId="{9DDA5A37-4A23-4F6E-B700-04B11AEB5DAE}">
      <dsp:nvSpPr>
        <dsp:cNvPr id="0" name=""/>
        <dsp:cNvSpPr/>
      </dsp:nvSpPr>
      <dsp:spPr>
        <a:xfrm rot="19457599">
          <a:off x="3194567" y="2101882"/>
          <a:ext cx="10784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78464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3706838" y="2095135"/>
        <a:ext cx="53923" cy="53923"/>
      </dsp:txXfrm>
    </dsp:sp>
    <dsp:sp modelId="{55A5DD11-19EC-4505-805F-601042B42341}">
      <dsp:nvSpPr>
        <dsp:cNvPr id="0" name=""/>
        <dsp:cNvSpPr/>
      </dsp:nvSpPr>
      <dsp:spPr>
        <a:xfrm>
          <a:off x="4171664" y="1260050"/>
          <a:ext cx="2189323" cy="1094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Opar na genitálu </a:t>
          </a:r>
          <a:endParaRPr lang="cs-CZ" sz="2200" kern="1200" dirty="0"/>
        </a:p>
      </dsp:txBody>
      <dsp:txXfrm>
        <a:off x="4171664" y="1260050"/>
        <a:ext cx="2189323" cy="1094661"/>
      </dsp:txXfrm>
    </dsp:sp>
    <dsp:sp modelId="{670661A8-21B3-414E-AEBB-CFFF3B0397FF}">
      <dsp:nvSpPr>
        <dsp:cNvPr id="0" name=""/>
        <dsp:cNvSpPr/>
      </dsp:nvSpPr>
      <dsp:spPr>
        <a:xfrm rot="2142401">
          <a:off x="3194567" y="2731312"/>
          <a:ext cx="107846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78464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3706838" y="2724566"/>
        <a:ext cx="53923" cy="53923"/>
      </dsp:txXfrm>
    </dsp:sp>
    <dsp:sp modelId="{7EBEF9AD-EE0D-4433-93EA-29C029BADF43}">
      <dsp:nvSpPr>
        <dsp:cNvPr id="0" name=""/>
        <dsp:cNvSpPr/>
      </dsp:nvSpPr>
      <dsp:spPr>
        <a:xfrm>
          <a:off x="4171664" y="2518912"/>
          <a:ext cx="2189323" cy="1094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Papilomavirové</a:t>
          </a:r>
          <a:r>
            <a:rPr lang="cs-CZ" sz="2200" kern="1200" dirty="0" smtClean="0"/>
            <a:t> infekce</a:t>
          </a:r>
          <a:endParaRPr lang="cs-CZ" sz="2200" kern="1200" dirty="0"/>
        </a:p>
      </dsp:txBody>
      <dsp:txXfrm>
        <a:off x="4171664" y="2518912"/>
        <a:ext cx="2189323" cy="1094661"/>
      </dsp:txXfrm>
    </dsp:sp>
    <dsp:sp modelId="{6F8B9777-BDD0-4991-883E-9358250378C2}">
      <dsp:nvSpPr>
        <dsp:cNvPr id="0" name=""/>
        <dsp:cNvSpPr/>
      </dsp:nvSpPr>
      <dsp:spPr>
        <a:xfrm rot="3907178">
          <a:off x="2693061" y="3360743"/>
          <a:ext cx="208147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1477" y="202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 rot="3907178">
        <a:off x="3681763" y="3328921"/>
        <a:ext cx="104073" cy="104073"/>
      </dsp:txXfrm>
    </dsp:sp>
    <dsp:sp modelId="{49AB5767-A750-4D39-B141-0EB384C9445B}">
      <dsp:nvSpPr>
        <dsp:cNvPr id="0" name=""/>
        <dsp:cNvSpPr/>
      </dsp:nvSpPr>
      <dsp:spPr>
        <a:xfrm>
          <a:off x="4171664" y="3777773"/>
          <a:ext cx="2189323" cy="1094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Žloutenka typu B</a:t>
          </a:r>
          <a:endParaRPr lang="cs-CZ" sz="2200" kern="1200" dirty="0"/>
        </a:p>
      </dsp:txBody>
      <dsp:txXfrm>
        <a:off x="4171664" y="3777773"/>
        <a:ext cx="2189323" cy="10946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366743-963E-4FA9-A2A1-B8B8F4D5F81B}">
      <dsp:nvSpPr>
        <dsp:cNvPr id="0" name=""/>
        <dsp:cNvSpPr/>
      </dsp:nvSpPr>
      <dsp:spPr>
        <a:xfrm>
          <a:off x="4334" y="1659840"/>
          <a:ext cx="3107887" cy="1553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Infekce způsobené parazity a prvoky</a:t>
          </a:r>
          <a:endParaRPr lang="cs-CZ" sz="2800" kern="1200" dirty="0"/>
        </a:p>
      </dsp:txBody>
      <dsp:txXfrm>
        <a:off x="4334" y="1659840"/>
        <a:ext cx="3107887" cy="1553943"/>
      </dsp:txXfrm>
    </dsp:sp>
    <dsp:sp modelId="{E5F36597-F2A3-449A-ACE8-710B38B60C73}">
      <dsp:nvSpPr>
        <dsp:cNvPr id="0" name=""/>
        <dsp:cNvSpPr/>
      </dsp:nvSpPr>
      <dsp:spPr>
        <a:xfrm rot="19457599">
          <a:off x="2968324" y="1961357"/>
          <a:ext cx="1530950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1530950" y="286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9457599">
        <a:off x="3695526" y="1951779"/>
        <a:ext cx="76547" cy="76547"/>
      </dsp:txXfrm>
    </dsp:sp>
    <dsp:sp modelId="{DC48C7E5-3175-4CB4-83F7-4E20C9CC2552}">
      <dsp:nvSpPr>
        <dsp:cNvPr id="0" name=""/>
        <dsp:cNvSpPr/>
      </dsp:nvSpPr>
      <dsp:spPr>
        <a:xfrm>
          <a:off x="4355377" y="766322"/>
          <a:ext cx="3107887" cy="1553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Muňky (vši)</a:t>
          </a:r>
          <a:endParaRPr lang="cs-CZ" sz="2800" kern="1200" dirty="0"/>
        </a:p>
      </dsp:txBody>
      <dsp:txXfrm>
        <a:off x="4355377" y="766322"/>
        <a:ext cx="3107887" cy="1553943"/>
      </dsp:txXfrm>
    </dsp:sp>
    <dsp:sp modelId="{337CE9CA-4D60-4C2C-8B3F-40589E415444}">
      <dsp:nvSpPr>
        <dsp:cNvPr id="0" name=""/>
        <dsp:cNvSpPr/>
      </dsp:nvSpPr>
      <dsp:spPr>
        <a:xfrm rot="2142401">
          <a:off x="2968324" y="2854875"/>
          <a:ext cx="1530950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1530950" y="286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142401">
        <a:off x="3695526" y="2845297"/>
        <a:ext cx="76547" cy="76547"/>
      </dsp:txXfrm>
    </dsp:sp>
    <dsp:sp modelId="{757C7FB1-DB56-47E2-AB8B-FF32B3EAD21E}">
      <dsp:nvSpPr>
        <dsp:cNvPr id="0" name=""/>
        <dsp:cNvSpPr/>
      </dsp:nvSpPr>
      <dsp:spPr>
        <a:xfrm>
          <a:off x="4355377" y="2553358"/>
          <a:ext cx="3107887" cy="1553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Trichomoniáza </a:t>
          </a:r>
          <a:endParaRPr lang="cs-CZ" sz="2800" kern="1200" dirty="0"/>
        </a:p>
      </dsp:txBody>
      <dsp:txXfrm>
        <a:off x="4355377" y="2553358"/>
        <a:ext cx="3107887" cy="15539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0747BC-DB73-4ABE-B03E-344DDF76E35A}" type="datetimeFigureOut">
              <a:rPr lang="cs-CZ" smtClean="0"/>
              <a:pPr/>
              <a:t>5.6.2013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432D13-27F5-4E3C-9636-DE42E10FF8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\\en.wikipedia.org\wiki\User:GrahamCol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Bios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Vuela_sobre_Moscu&amp;action=edit&amp;redlink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GrahamCol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de.wikipedia.org\wiki\User:Marcus00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Nemoci přenosné pohlavním stykem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Jana Fišerová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                        </a:t>
            </a:r>
            <a:r>
              <a:rPr lang="cs-CZ" sz="1200" dirty="0" smtClean="0"/>
              <a:t>EU-ICT-ČAZ-8-13</a:t>
            </a:r>
            <a:endParaRPr lang="cs-CZ" sz="1200" dirty="0"/>
          </a:p>
        </p:txBody>
      </p:sp>
      <p:pic>
        <p:nvPicPr>
          <p:cNvPr id="4" name="Picture 2" descr="F:\EU LOGO\logo_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3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Virové infekce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72000"/>
          </a:xfrm>
        </p:spPr>
        <p:txBody>
          <a:bodyPr>
            <a:normAutofit lnSpcReduction="10000"/>
          </a:bodyPr>
          <a:lstStyle/>
          <a:p>
            <a:r>
              <a:rPr lang="cs-CZ" u="sng" dirty="0" smtClean="0"/>
              <a:t>Opar na genitálu(herpes </a:t>
            </a:r>
            <a:r>
              <a:rPr lang="cs-CZ" u="sng" dirty="0" err="1" smtClean="0"/>
              <a:t>genitalis</a:t>
            </a:r>
            <a:r>
              <a:rPr lang="cs-CZ" u="sng" dirty="0" smtClean="0"/>
              <a:t>)</a:t>
            </a:r>
          </a:p>
          <a:p>
            <a:pPr lvl="1"/>
            <a:r>
              <a:rPr lang="cs-CZ" dirty="0" smtClean="0"/>
              <a:t>Citlivost a svědění genitálií</a:t>
            </a:r>
          </a:p>
          <a:p>
            <a:pPr lvl="1"/>
            <a:r>
              <a:rPr lang="cs-CZ" dirty="0" smtClean="0"/>
              <a:t>Vznik puchýřků, které často prasknou a vytvoří </a:t>
            </a:r>
            <a:br>
              <a:rPr lang="cs-CZ" dirty="0" smtClean="0"/>
            </a:br>
            <a:r>
              <a:rPr lang="cs-CZ" dirty="0" smtClean="0"/>
              <a:t>se vřídky (bolestivé)</a:t>
            </a:r>
          </a:p>
          <a:p>
            <a:pPr lvl="1"/>
            <a:r>
              <a:rPr lang="cs-CZ" dirty="0" smtClean="0"/>
              <a:t>Někdy bolest při močení, zvýšená teplota, nevolnost</a:t>
            </a:r>
          </a:p>
          <a:p>
            <a:pPr lvl="1"/>
            <a:r>
              <a:rPr lang="cs-CZ" dirty="0" smtClean="0"/>
              <a:t>Vřídky po nějaké době zmizí, ale virus zůstane v těle</a:t>
            </a:r>
          </a:p>
          <a:p>
            <a:pPr lvl="1"/>
            <a:r>
              <a:rPr lang="cs-CZ" dirty="0" smtClean="0"/>
              <a:t>Nutná návštěva lékaře</a:t>
            </a:r>
          </a:p>
          <a:p>
            <a:pPr lvl="1"/>
            <a:r>
              <a:rPr lang="cs-CZ" dirty="0" smtClean="0"/>
              <a:t>Ochrana před nákazou: kondom</a:t>
            </a:r>
            <a:endParaRPr lang="cs-CZ" dirty="0"/>
          </a:p>
        </p:txBody>
      </p:sp>
      <p:pic>
        <p:nvPicPr>
          <p:cNvPr id="2050" name="Picture 2" descr="C:\Users\Jana\Desktop\512px-Herpes_simplex_virions,_TE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327485" cy="389289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932040" y="5229200"/>
            <a:ext cx="3851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B0F0"/>
                </a:solidFill>
              </a:rPr>
              <a:t>CDC/ Dr. Fred </a:t>
            </a:r>
            <a:r>
              <a:rPr lang="cs-CZ" sz="800" dirty="0" err="1" smtClean="0">
                <a:solidFill>
                  <a:srgbClr val="00B0F0"/>
                </a:solidFill>
              </a:rPr>
              <a:t>Murphy</a:t>
            </a:r>
            <a:r>
              <a:rPr lang="cs-CZ" sz="800" dirty="0" smtClean="0">
                <a:solidFill>
                  <a:srgbClr val="00B0F0"/>
                </a:solidFill>
              </a:rPr>
              <a:t>, 8.12.2011</a:t>
            </a:r>
          </a:p>
          <a:p>
            <a:r>
              <a:rPr lang="cs-CZ" sz="800" dirty="0" smtClean="0">
                <a:solidFill>
                  <a:srgbClr val="00B0F0"/>
                </a:solidFill>
              </a:rPr>
              <a:t>http://commons.wikimedia.org/wiki/File:Herpes_simplex_virions,_TEM.jpg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u="sng" dirty="0" err="1" smtClean="0"/>
              <a:t>Papilomavirové</a:t>
            </a:r>
            <a:r>
              <a:rPr lang="cs-CZ" u="sng" dirty="0" smtClean="0"/>
              <a:t> infekce</a:t>
            </a:r>
            <a:endParaRPr lang="cs-CZ" dirty="0" smtClean="0"/>
          </a:p>
          <a:p>
            <a:pPr lvl="1"/>
            <a:r>
              <a:rPr lang="cs-CZ" dirty="0" smtClean="0"/>
              <a:t>Projevují se jako genitální bradavice </a:t>
            </a:r>
          </a:p>
          <a:p>
            <a:pPr lvl="1"/>
            <a:r>
              <a:rPr lang="cs-CZ" dirty="0" smtClean="0"/>
              <a:t>Mohou napadat děložní čípek a tím způsobit změny</a:t>
            </a:r>
          </a:p>
          <a:p>
            <a:pPr lvl="1"/>
            <a:r>
              <a:rPr lang="cs-CZ" dirty="0" smtClean="0"/>
              <a:t>Příčina rakoviny děložního čípku – možná vakcinace dívek mezi 9. – 15. rokem</a:t>
            </a:r>
          </a:p>
          <a:p>
            <a:pPr lvl="1"/>
            <a:r>
              <a:rPr lang="cs-CZ" dirty="0" smtClean="0"/>
              <a:t>Ochrana před nákazou: kondom</a:t>
            </a:r>
            <a:endParaRPr lang="cs-CZ" dirty="0"/>
          </a:p>
        </p:txBody>
      </p:sp>
      <p:pic>
        <p:nvPicPr>
          <p:cNvPr id="3074" name="Picture 2" descr="C:\Users\Jana\Desktop\Papillomavirus_capsid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3429000" cy="2314575"/>
          </a:xfrm>
          <a:prstGeom prst="rect">
            <a:avLst/>
          </a:prstGeom>
          <a:noFill/>
        </p:spPr>
      </p:pic>
      <p:sp>
        <p:nvSpPr>
          <p:cNvPr id="15" name="Obdélník 14"/>
          <p:cNvSpPr/>
          <p:nvPr/>
        </p:nvSpPr>
        <p:spPr>
          <a:xfrm>
            <a:off x="2843808" y="6237312"/>
            <a:ext cx="6084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B0F0"/>
                </a:solidFill>
              </a:rPr>
              <a:t>Trus BL, </a:t>
            </a:r>
            <a:r>
              <a:rPr lang="cs-CZ" sz="800" dirty="0" err="1" smtClean="0">
                <a:solidFill>
                  <a:srgbClr val="00B0F0"/>
                </a:solidFill>
              </a:rPr>
              <a:t>Roden</a:t>
            </a:r>
            <a:r>
              <a:rPr lang="cs-CZ" sz="800" dirty="0" smtClean="0">
                <a:solidFill>
                  <a:srgbClr val="00B0F0"/>
                </a:solidFill>
              </a:rPr>
              <a:t> RB, </a:t>
            </a:r>
            <a:r>
              <a:rPr lang="cs-CZ" sz="800" dirty="0" err="1" smtClean="0">
                <a:solidFill>
                  <a:srgbClr val="00B0F0"/>
                </a:solidFill>
              </a:rPr>
              <a:t>Greenstone</a:t>
            </a:r>
            <a:r>
              <a:rPr lang="cs-CZ" sz="800" dirty="0" smtClean="0">
                <a:solidFill>
                  <a:srgbClr val="00B0F0"/>
                </a:solidFill>
              </a:rPr>
              <a:t> HL, </a:t>
            </a:r>
            <a:r>
              <a:rPr lang="cs-CZ" sz="800" dirty="0" err="1" smtClean="0">
                <a:solidFill>
                  <a:srgbClr val="00B0F0"/>
                </a:solidFill>
              </a:rPr>
              <a:t>Vrhel</a:t>
            </a:r>
            <a:r>
              <a:rPr lang="cs-CZ" sz="800" dirty="0" smtClean="0">
                <a:solidFill>
                  <a:srgbClr val="00B0F0"/>
                </a:solidFill>
              </a:rPr>
              <a:t> M, Schiller JT, </a:t>
            </a:r>
            <a:r>
              <a:rPr lang="cs-CZ" sz="800" dirty="0" err="1" smtClean="0">
                <a:solidFill>
                  <a:srgbClr val="00B0F0"/>
                </a:solidFill>
              </a:rPr>
              <a:t>Booy</a:t>
            </a:r>
            <a:r>
              <a:rPr lang="cs-CZ" sz="800" dirty="0" smtClean="0">
                <a:solidFill>
                  <a:srgbClr val="00B0F0"/>
                </a:solidFill>
              </a:rPr>
              <a:t> FP, 8.12.2011</a:t>
            </a:r>
          </a:p>
          <a:p>
            <a:r>
              <a:rPr lang="cs-CZ" sz="800" dirty="0" smtClean="0">
                <a:solidFill>
                  <a:srgbClr val="00B0F0"/>
                </a:solidFill>
              </a:rPr>
              <a:t>http://upload.wikimedia.org/wikipedia/commons/a/a1/Papillomavirus_capsid.png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Žloutenka typu B</a:t>
            </a:r>
            <a:endParaRPr lang="cs-CZ" dirty="0" smtClean="0"/>
          </a:p>
          <a:p>
            <a:pPr lvl="1"/>
            <a:r>
              <a:rPr lang="cs-CZ" dirty="0" smtClean="0"/>
              <a:t>Vyvolává virový zánět jater</a:t>
            </a:r>
          </a:p>
          <a:p>
            <a:pPr lvl="1"/>
            <a:r>
              <a:rPr lang="cs-CZ" dirty="0" smtClean="0"/>
              <a:t>Přenos pohlavním stykem, krví (např. sdílením injekční stříkačky) a z matky na plod v děloze</a:t>
            </a:r>
          </a:p>
          <a:p>
            <a:pPr lvl="1"/>
            <a:r>
              <a:rPr lang="cs-CZ" dirty="0" smtClean="0"/>
              <a:t>Ochrana před nákazou: očkování, kondom</a:t>
            </a:r>
          </a:p>
          <a:p>
            <a:pPr lvl="1"/>
            <a:endParaRPr lang="cs-CZ" dirty="0"/>
          </a:p>
        </p:txBody>
      </p:sp>
      <p:pic>
        <p:nvPicPr>
          <p:cNvPr id="1026" name="Picture 2" descr="C:\Users\Jana\Desktop\Hepatitis_B_vir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896" y="3522132"/>
            <a:ext cx="2255967" cy="278718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6237312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err="1" smtClean="0">
                <a:solidFill>
                  <a:srgbClr val="00B0F0"/>
                </a:solidFill>
                <a:hlinkClick r:id="rId3" action="ppaction://hlinkfile" tooltip="en:User:GrahamColm"/>
              </a:rPr>
              <a:t>GrahamColm</a:t>
            </a:r>
            <a:r>
              <a:rPr lang="cs-CZ" sz="800" dirty="0" smtClean="0">
                <a:solidFill>
                  <a:srgbClr val="00B0F0"/>
                </a:solidFill>
              </a:rPr>
              <a:t>,8.12.2011,http://upload.wikimedia.org/wikipedia/commons/3/36/Hepatitis_B_virus_1.jpg</a:t>
            </a:r>
            <a:endParaRPr lang="cs-CZ" sz="8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://upload.wikimedia.org/wikipedia/commons/a/a3/Twinrix_GlaxoSmithKline_-_i-hepA_%26_r-hepB-S-Ag_-_doos_Terumo-naald_spui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3" y="3573016"/>
            <a:ext cx="3552395" cy="266429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067944" y="62578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err="1" smtClean="0">
                <a:solidFill>
                  <a:srgbClr val="00B0F0"/>
                </a:solidFill>
                <a:hlinkClick r:id="rId5" action="ppaction://hlinkfile" tooltip="User:Bios"/>
              </a:rPr>
              <a:t>Bios</a:t>
            </a:r>
            <a:r>
              <a:rPr lang="cs-CZ" sz="800" dirty="0" smtClean="0">
                <a:solidFill>
                  <a:srgbClr val="00B0F0"/>
                </a:solidFill>
              </a:rPr>
              <a:t>,8.12.2011,http://upload.wikimedia.org/wikipedia/commons/a/a3/Twinrix_GlaxoSmithKline_-_i-hepA_%26_r-hepB-S-Ag_-_doos_Terumo-naald_spuiten.JPG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Infekce způsobené parazity a prvoky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Muňky (vši)</a:t>
            </a:r>
          </a:p>
          <a:p>
            <a:pPr lvl="1"/>
            <a:r>
              <a:rPr lang="cs-CZ" dirty="0" smtClean="0"/>
              <a:t>Zevní parazit</a:t>
            </a:r>
          </a:p>
          <a:p>
            <a:pPr lvl="1"/>
            <a:r>
              <a:rPr lang="cs-CZ" dirty="0" smtClean="0"/>
              <a:t>Usidluje se </a:t>
            </a:r>
            <a:br>
              <a:rPr lang="cs-CZ" dirty="0" smtClean="0"/>
            </a:br>
            <a:r>
              <a:rPr lang="cs-CZ" dirty="0" smtClean="0"/>
              <a:t>v ochlupení </a:t>
            </a:r>
            <a:br>
              <a:rPr lang="cs-CZ" dirty="0" smtClean="0"/>
            </a:br>
            <a:r>
              <a:rPr lang="cs-CZ" dirty="0" smtClean="0"/>
              <a:t>na pohlavním ústrojí</a:t>
            </a:r>
          </a:p>
          <a:p>
            <a:pPr lvl="1"/>
            <a:r>
              <a:rPr lang="cs-CZ" dirty="0" smtClean="0"/>
              <a:t>Velikost 1 – </a:t>
            </a:r>
            <a:r>
              <a:rPr lang="cs-CZ" dirty="0" err="1" smtClean="0"/>
              <a:t>1</a:t>
            </a:r>
            <a:r>
              <a:rPr lang="cs-CZ" dirty="0" smtClean="0"/>
              <a:t>,5mm</a:t>
            </a:r>
          </a:p>
          <a:p>
            <a:pPr lvl="1"/>
            <a:r>
              <a:rPr lang="cs-CZ" dirty="0" smtClean="0"/>
              <a:t>Živí se sáním krve, způsobuje svědění</a:t>
            </a:r>
          </a:p>
          <a:p>
            <a:pPr lvl="1"/>
            <a:r>
              <a:rPr lang="cs-CZ" dirty="0" smtClean="0"/>
              <a:t>Léčba: přípravky hubící vši</a:t>
            </a:r>
          </a:p>
          <a:p>
            <a:pPr lvl="1"/>
            <a:r>
              <a:rPr lang="cs-CZ" dirty="0" smtClean="0"/>
              <a:t>Ochrana před nákazou: hygiena, odpovědný výběr partnera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http://upload.wikimedia.org/wikipedia/commons/6/64/Ladilla.JPG</a:t>
            </a:r>
            <a:endParaRPr lang="cs-CZ" dirty="0"/>
          </a:p>
        </p:txBody>
      </p:sp>
      <p:pic>
        <p:nvPicPr>
          <p:cNvPr id="25602" name="Picture 2" descr="C:\Users\Jana\Desktop\Lad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265611" cy="442129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23928" y="59492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err="1" smtClean="0">
                <a:solidFill>
                  <a:srgbClr val="00B0F0"/>
                </a:solidFill>
                <a:hlinkClick r:id="rId3" action="ppaction://hlinkfile" tooltip="User:Vuela sobre Moscu (page does not exist)"/>
              </a:rPr>
              <a:t>Vuela</a:t>
            </a:r>
            <a:r>
              <a:rPr lang="cs-CZ" sz="800" dirty="0" smtClean="0">
                <a:solidFill>
                  <a:srgbClr val="00B0F0"/>
                </a:solidFill>
                <a:hlinkClick r:id="rId3" action="ppaction://hlinkfile" tooltip="User:Vuela sobre Moscu (page does not exist)"/>
              </a:rPr>
              <a:t> </a:t>
            </a:r>
            <a:r>
              <a:rPr lang="cs-CZ" sz="800" dirty="0" err="1" smtClean="0">
                <a:solidFill>
                  <a:srgbClr val="00B0F0"/>
                </a:solidFill>
                <a:hlinkClick r:id="rId3" action="ppaction://hlinkfile" tooltip="User:Vuela sobre Moscu (page does not exist)"/>
              </a:rPr>
              <a:t>sobre</a:t>
            </a:r>
            <a:r>
              <a:rPr lang="cs-CZ" sz="800" dirty="0" smtClean="0">
                <a:solidFill>
                  <a:srgbClr val="00B0F0"/>
                </a:solidFill>
                <a:hlinkClick r:id="rId3" action="ppaction://hlinkfile" tooltip="User:Vuela sobre Moscu (page does not exist)"/>
              </a:rPr>
              <a:t> </a:t>
            </a:r>
            <a:r>
              <a:rPr lang="cs-CZ" sz="800" dirty="0" err="1" smtClean="0">
                <a:solidFill>
                  <a:srgbClr val="00B0F0"/>
                </a:solidFill>
                <a:hlinkClick r:id="rId3" action="ppaction://hlinkfile" tooltip="User:Vuela sobre Moscu (page does not exist)"/>
              </a:rPr>
              <a:t>Moscu</a:t>
            </a:r>
            <a:r>
              <a:rPr lang="cs-CZ" sz="800" dirty="0" smtClean="0">
                <a:solidFill>
                  <a:srgbClr val="00B0F0"/>
                </a:solidFill>
              </a:rPr>
              <a:t>, 8.12.2011,</a:t>
            </a:r>
          </a:p>
          <a:p>
            <a:r>
              <a:rPr lang="cs-CZ" sz="800" dirty="0" smtClean="0">
                <a:solidFill>
                  <a:srgbClr val="00B0F0"/>
                </a:solidFill>
              </a:rPr>
              <a:t>http://upload.wikimedia.org/wikipedia/commons/6/64/Ladilla.JPG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Trichomoniáza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Prvok </a:t>
            </a:r>
            <a:r>
              <a:rPr lang="cs-CZ" dirty="0" err="1" smtClean="0"/>
              <a:t>bičenka</a:t>
            </a:r>
            <a:r>
              <a:rPr lang="cs-CZ" dirty="0" smtClean="0"/>
              <a:t> poševní</a:t>
            </a:r>
          </a:p>
          <a:p>
            <a:pPr lvl="1"/>
            <a:r>
              <a:rPr lang="cs-CZ" dirty="0" smtClean="0"/>
              <a:t>V pochvě a močové trubici člověka</a:t>
            </a:r>
          </a:p>
          <a:p>
            <a:pPr lvl="1"/>
            <a:r>
              <a:rPr lang="cs-CZ" dirty="0" smtClean="0"/>
              <a:t>Projevy – svědění, žlutý, šedý nebo zelenavý, zpěněný  výtok</a:t>
            </a:r>
          </a:p>
          <a:p>
            <a:pPr lvl="1"/>
            <a:r>
              <a:rPr lang="cs-CZ" dirty="0" smtClean="0"/>
              <a:t>Ochrana před nákazou: kondom, odpovědný výběr partnera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C:\Users\Jana\Desktop\434px-Trichomonas_vaginalis_phase_contrast_micros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079514" cy="4250296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385192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err="1" smtClean="0">
                <a:solidFill>
                  <a:srgbClr val="00B0F0"/>
                </a:solidFill>
                <a:hlinkClick r:id="rId3" action="ppaction://hlinkfile" tooltip="User:GrahamColm"/>
              </a:rPr>
              <a:t>GrahamColm</a:t>
            </a:r>
            <a:r>
              <a:rPr lang="cs-CZ" sz="800" dirty="0" smtClean="0">
                <a:solidFill>
                  <a:srgbClr val="00B0F0"/>
                </a:solidFill>
              </a:rPr>
              <a:t>,8.12.2011</a:t>
            </a:r>
          </a:p>
          <a:p>
            <a:r>
              <a:rPr lang="cs-CZ" sz="800" dirty="0" smtClean="0">
                <a:solidFill>
                  <a:srgbClr val="00B0F0"/>
                </a:solidFill>
              </a:rPr>
              <a:t>http://upload.wikimedia.org/wikipedia/commons/2/27/Trichomonas_vaginalis_phase_contrast_microscopy.jpg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infekce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txBody>
          <a:bodyPr>
            <a:normAutofit/>
          </a:bodyPr>
          <a:lstStyle/>
          <a:p>
            <a:r>
              <a:rPr lang="cs-CZ" u="sng" dirty="0" smtClean="0"/>
              <a:t>Chlamydie</a:t>
            </a:r>
          </a:p>
          <a:p>
            <a:pPr lvl="1"/>
            <a:r>
              <a:rPr lang="cs-CZ" dirty="0" smtClean="0"/>
              <a:t>Způsobuje zánět vnitřních pohlavních orgánů ženy</a:t>
            </a:r>
          </a:p>
          <a:p>
            <a:pPr lvl="1"/>
            <a:r>
              <a:rPr lang="cs-CZ" dirty="0" smtClean="0"/>
              <a:t>Napadá buňky děložního čípku u žen a močovou trubici u mužů</a:t>
            </a:r>
          </a:p>
          <a:p>
            <a:pPr lvl="1"/>
            <a:r>
              <a:rPr lang="cs-CZ" dirty="0" smtClean="0"/>
              <a:t>Projevy infekce: výtok, močová infekce</a:t>
            </a:r>
          </a:p>
          <a:p>
            <a:pPr lvl="1"/>
            <a:r>
              <a:rPr lang="cs-CZ" dirty="0" smtClean="0"/>
              <a:t>Důsledek – neplodnost žen</a:t>
            </a:r>
          </a:p>
        </p:txBody>
      </p:sp>
      <p:pic>
        <p:nvPicPr>
          <p:cNvPr id="27650" name="Picture 2" descr="C:\Users\Jana\Desktop\CHLAMY~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657600" cy="241935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483768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solidFill>
                  <a:srgbClr val="00B0F0"/>
                </a:solidFill>
                <a:hlinkClick r:id="rId3" action="ppaction://hlinkfile" tooltip="de:User:Marcus007"/>
              </a:rPr>
              <a:t>Marcus007</a:t>
            </a:r>
            <a:r>
              <a:rPr lang="cs-CZ" sz="800" dirty="0" smtClean="0">
                <a:solidFill>
                  <a:srgbClr val="00B0F0"/>
                </a:solidFill>
              </a:rPr>
              <a:t>,8.12.2011,http://upload.wikimedia.org/wikipedia/commons/a/aa/ChlamydiaTrachomatisEinschlussk%C3%B6rperchen.jpg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Kapavka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Gonokok – vyvolává hnisavý zánět močového </a:t>
            </a:r>
            <a:br>
              <a:rPr lang="cs-CZ" dirty="0" smtClean="0"/>
            </a:br>
            <a:r>
              <a:rPr lang="cs-CZ" dirty="0" smtClean="0"/>
              <a:t>a pohlavního ústrojí, často postihuje konečník a oční spojivku</a:t>
            </a:r>
          </a:p>
          <a:p>
            <a:pPr lvl="1"/>
            <a:r>
              <a:rPr lang="cs-CZ" dirty="0" smtClean="0"/>
              <a:t>Nejdéle známá nemoc</a:t>
            </a:r>
          </a:p>
          <a:p>
            <a:pPr lvl="1"/>
            <a:r>
              <a:rPr lang="cs-CZ" dirty="0" smtClean="0"/>
              <a:t>Léčí se antibiotiky</a:t>
            </a:r>
          </a:p>
          <a:p>
            <a:pPr lvl="1"/>
            <a:r>
              <a:rPr lang="cs-CZ" dirty="0" smtClean="0"/>
              <a:t>Neléčená může způsobit neplodnost mužů i žen</a:t>
            </a:r>
          </a:p>
          <a:p>
            <a:pPr lvl="1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4" name="Picture 2" descr="C:\Users\Jana\Desktop\Neisseria_gonorrhoeae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3258553" cy="4591597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11960" y="61653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solidFill>
                  <a:srgbClr val="00B0F0"/>
                </a:solidFill>
              </a:rPr>
              <a:t>Autor neuveden,8.12.2011 http://upload.wikimedia.org/wikipedia/commons/2/29/Neisseria_gonorrhoeae_02.png</a:t>
            </a:r>
            <a:endParaRPr lang="cs-CZ" sz="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Projevy kapavky u mužů a žen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Muži</a:t>
            </a:r>
          </a:p>
          <a:p>
            <a:pPr lvl="1"/>
            <a:r>
              <a:rPr lang="cs-CZ" dirty="0" smtClean="0"/>
              <a:t>3 až 6 dnů </a:t>
            </a:r>
            <a:br>
              <a:rPr lang="cs-CZ" dirty="0" smtClean="0"/>
            </a:br>
            <a:r>
              <a:rPr lang="cs-CZ" dirty="0" smtClean="0"/>
              <a:t>po pohlavním styku pálení a řezání </a:t>
            </a:r>
            <a:br>
              <a:rPr lang="cs-CZ" dirty="0" smtClean="0"/>
            </a:br>
            <a:r>
              <a:rPr lang="cs-CZ" dirty="0" smtClean="0"/>
              <a:t>při močení</a:t>
            </a:r>
          </a:p>
          <a:p>
            <a:pPr lvl="1"/>
            <a:r>
              <a:rPr lang="cs-CZ" dirty="0" smtClean="0"/>
              <a:t>Hnisavý, smetanově bílý výtok z močové trubice</a:t>
            </a:r>
          </a:p>
          <a:p>
            <a:pPr lvl="1"/>
            <a:r>
              <a:rPr lang="cs-CZ" dirty="0" smtClean="0"/>
              <a:t>Zarudnutí zevního ústí močové trubice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u="sng" dirty="0" smtClean="0"/>
              <a:t>Ženy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Příznaky po 5 až 7 dnech</a:t>
            </a:r>
          </a:p>
          <a:p>
            <a:pPr lvl="1"/>
            <a:r>
              <a:rPr lang="cs-CZ" dirty="0" smtClean="0"/>
              <a:t>Hnisavý výtok, bolesti v podbřišku, nepravidelné krvácení, obtíže při močení</a:t>
            </a:r>
          </a:p>
          <a:p>
            <a:pPr lvl="1"/>
            <a:r>
              <a:rPr lang="cs-CZ" dirty="0" smtClean="0"/>
              <a:t>Polovina nakažených žen příznaky nepozoruje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Anotace:</a:t>
            </a:r>
          </a:p>
          <a:p>
            <a:pPr lvl="2"/>
            <a:r>
              <a:rPr lang="cs-CZ" dirty="0" smtClean="0"/>
              <a:t>Žáci se seznámí s jednotlivými druhy pohlavně přenosných chorob</a:t>
            </a:r>
          </a:p>
          <a:p>
            <a:pPr lvl="2"/>
            <a:r>
              <a:rPr lang="cs-CZ" dirty="0" smtClean="0"/>
              <a:t>V souvislosti se zdravím, etikou, morálkou a životními cíly mladých lidí žáci přijímají odpovědnost za bezpečné sexuální chování</a:t>
            </a:r>
          </a:p>
          <a:p>
            <a:r>
              <a:rPr lang="cs-CZ" dirty="0" smtClean="0"/>
              <a:t>Očekávaný výstup:</a:t>
            </a:r>
          </a:p>
          <a:p>
            <a:pPr lvl="2"/>
            <a:r>
              <a:rPr lang="cs-CZ" dirty="0" smtClean="0"/>
              <a:t>Žáci diskutují o typech pohlavně přenosných nemocí a vědí, jak se bránit před nákazou</a:t>
            </a:r>
          </a:p>
          <a:p>
            <a:r>
              <a:rPr lang="cs-CZ" dirty="0" smtClean="0"/>
              <a:t>Vzdělávací oblast:</a:t>
            </a:r>
          </a:p>
          <a:p>
            <a:pPr lvl="2"/>
            <a:r>
              <a:rPr lang="cs-CZ" dirty="0" smtClean="0"/>
              <a:t>Člověk a jeho zdraví</a:t>
            </a:r>
          </a:p>
          <a:p>
            <a:r>
              <a:rPr lang="cs-CZ" dirty="0" smtClean="0"/>
              <a:t>Tematická oblast:</a:t>
            </a:r>
          </a:p>
          <a:p>
            <a:pPr lvl="2"/>
            <a:r>
              <a:rPr lang="cs-CZ" smtClean="0"/>
              <a:t>Rozmnožování a sexuální výchova</a:t>
            </a:r>
            <a:endParaRPr lang="cs-CZ" dirty="0" smtClean="0"/>
          </a:p>
          <a:p>
            <a:r>
              <a:rPr lang="cs-CZ" dirty="0" smtClean="0"/>
              <a:t>Věk:</a:t>
            </a:r>
          </a:p>
          <a:p>
            <a:pPr lvl="2"/>
            <a:r>
              <a:rPr lang="cs-CZ" dirty="0" smtClean="0"/>
              <a:t>8. a 9. ročník</a:t>
            </a:r>
          </a:p>
          <a:p>
            <a:r>
              <a:rPr lang="cs-CZ" dirty="0" smtClean="0"/>
              <a:t>Datum:</a:t>
            </a:r>
          </a:p>
          <a:p>
            <a:pPr lvl="2"/>
            <a:r>
              <a:rPr lang="cs-CZ" sz="1700" dirty="0" smtClean="0"/>
              <a:t>8. 12. 2011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Jedná se o infekce jejichž původci jsou mikroorganismy (např. viry, bakterie aj.)</a:t>
            </a:r>
          </a:p>
          <a:p>
            <a:pPr algn="just"/>
            <a:r>
              <a:rPr lang="cs-CZ" dirty="0" smtClean="0"/>
              <a:t>Do těla se dostávají genitáliemi, konečníkem či ústy</a:t>
            </a:r>
          </a:p>
          <a:p>
            <a:pPr algn="just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3968" y="6021288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, 8.12.2011, 22:45</a:t>
            </a:r>
            <a:endParaRPr lang="cs-CZ" sz="11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Jana\Desktop\458px-Juke_Joint_Snipe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3744416" cy="5260459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355976" y="61653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 err="1" smtClean="0">
                <a:solidFill>
                  <a:srgbClr val="00B0F0"/>
                </a:solidFill>
              </a:rPr>
              <a:t>Feree</a:t>
            </a:r>
            <a:r>
              <a:rPr lang="cs-CZ" sz="1100" dirty="0" smtClean="0">
                <a:solidFill>
                  <a:srgbClr val="00B0F0"/>
                </a:solidFill>
              </a:rPr>
              <a:t>, 8.12.2011</a:t>
            </a:r>
          </a:p>
          <a:p>
            <a:r>
              <a:rPr lang="cs-CZ" sz="1100" dirty="0" smtClean="0">
                <a:solidFill>
                  <a:srgbClr val="00B0F0"/>
                </a:solidFill>
              </a:rPr>
              <a:t>http://commons.wikimedia.org/wiki/File:Juke_Joint_Sniper.jpg</a:t>
            </a:r>
            <a:endParaRPr lang="cs-CZ" sz="11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 nákazy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Odřeniny nebo svědění na zevních pohlavních orgánech nebo kolem nich</a:t>
            </a:r>
          </a:p>
          <a:p>
            <a:r>
              <a:rPr lang="cs-CZ" dirty="0" smtClean="0"/>
              <a:t>Bolest nebo nepříjemný pocit při močení</a:t>
            </a:r>
          </a:p>
          <a:p>
            <a:r>
              <a:rPr lang="cs-CZ" dirty="0" smtClean="0"/>
              <a:t>Opuchliny, ranky, puchýře, vřídky nebo bradavice ne genitáliích nebo kolem nich</a:t>
            </a:r>
          </a:p>
          <a:p>
            <a:r>
              <a:rPr lang="cs-CZ" dirty="0" smtClean="0"/>
              <a:t>U mužů: průzračný nebo čirý výtok z penisu</a:t>
            </a:r>
          </a:p>
          <a:p>
            <a:r>
              <a:rPr lang="cs-CZ" dirty="0" smtClean="0"/>
              <a:t>U žen: výtok, který zapáchá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156990"/>
          </a:xfrm>
        </p:spPr>
        <p:txBody>
          <a:bodyPr/>
          <a:lstStyle/>
          <a:p>
            <a:r>
              <a:rPr lang="cs-CZ" dirty="0" smtClean="0"/>
              <a:t>Rizika a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Následky neléčení choroby</a:t>
            </a:r>
          </a:p>
          <a:p>
            <a:pPr lvl="1"/>
            <a:r>
              <a:rPr lang="cs-CZ" dirty="0" smtClean="0"/>
              <a:t>Sterilita</a:t>
            </a:r>
          </a:p>
          <a:p>
            <a:pPr lvl="1"/>
            <a:r>
              <a:rPr lang="cs-CZ" dirty="0" smtClean="0"/>
              <a:t>Fyzické poškození</a:t>
            </a:r>
          </a:p>
          <a:p>
            <a:pPr lvl="1"/>
            <a:r>
              <a:rPr lang="cs-CZ" dirty="0" smtClean="0"/>
              <a:t>Smrt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u="sng" dirty="0" smtClean="0"/>
              <a:t>Léčba </a:t>
            </a:r>
          </a:p>
          <a:p>
            <a:pPr lvl="1"/>
            <a:r>
              <a:rPr lang="cs-CZ" dirty="0" smtClean="0"/>
              <a:t>Možná kromě nákazy virem HIV a vyšších stádií příjice</a:t>
            </a:r>
          </a:p>
          <a:p>
            <a:pPr lvl="1"/>
            <a:r>
              <a:rPr lang="cs-CZ" dirty="0" smtClean="0"/>
              <a:t>Léčí je odborník </a:t>
            </a:r>
            <a:br>
              <a:rPr lang="cs-CZ" dirty="0" smtClean="0"/>
            </a:br>
            <a:r>
              <a:rPr lang="cs-CZ" dirty="0" smtClean="0"/>
              <a:t>na pohlavní choroby – venerolog</a:t>
            </a:r>
          </a:p>
          <a:p>
            <a:pPr lvl="1"/>
            <a:r>
              <a:rPr lang="cs-CZ" dirty="0" smtClean="0"/>
              <a:t>Povinná evidence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u="sng" dirty="0" smtClean="0"/>
              <a:t>Odpovědné sexuální chování:</a:t>
            </a:r>
          </a:p>
          <a:p>
            <a:pPr lvl="1"/>
            <a:r>
              <a:rPr lang="cs-CZ" u="sng" dirty="0" smtClean="0"/>
              <a:t>Použití kondomu </a:t>
            </a:r>
            <a:r>
              <a:rPr lang="cs-CZ" dirty="0" smtClean="0"/>
              <a:t>– riziko nákazy snižuje, </a:t>
            </a:r>
            <a:br>
              <a:rPr lang="cs-CZ" dirty="0" smtClean="0"/>
            </a:br>
            <a:r>
              <a:rPr lang="cs-CZ" dirty="0" smtClean="0"/>
              <a:t>ale nevylučuje!!!!!!!</a:t>
            </a:r>
          </a:p>
          <a:p>
            <a:pPr lvl="1"/>
            <a:r>
              <a:rPr lang="cs-CZ" u="sng" dirty="0" smtClean="0"/>
              <a:t>Nestřídat partnery </a:t>
            </a:r>
            <a:r>
              <a:rPr lang="cs-CZ" dirty="0" smtClean="0"/>
              <a:t>(zvyšuje se možnost setkání </a:t>
            </a:r>
            <a:br>
              <a:rPr lang="cs-CZ" dirty="0" smtClean="0"/>
            </a:br>
            <a:r>
              <a:rPr lang="cs-CZ" dirty="0" smtClean="0"/>
              <a:t>s někým, kdo má pohlavně přenosnou infekci)</a:t>
            </a:r>
          </a:p>
          <a:p>
            <a:pPr lvl="1"/>
            <a:r>
              <a:rPr lang="cs-CZ" u="sng" dirty="0" smtClean="0"/>
              <a:t>Nepožívat alkohol a jiné drogy</a:t>
            </a:r>
            <a:r>
              <a:rPr lang="cs-CZ" dirty="0" smtClean="0"/>
              <a:t> (snižují pocit odpovědnosti)</a:t>
            </a:r>
            <a:endParaRPr lang="cs-CZ" u="sng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 sexuálně přenosných chorob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415</TotalTime>
  <Words>519</Words>
  <Application>Microsoft Office PowerPoint</Application>
  <PresentationFormat>Předvádění na obrazovce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Nemoci přenosné pohlavním stykem</vt:lpstr>
      <vt:lpstr>Snímek 2</vt:lpstr>
      <vt:lpstr>charakteristika</vt:lpstr>
      <vt:lpstr>Příznaky nákazy</vt:lpstr>
      <vt:lpstr>Rizika a léčba</vt:lpstr>
      <vt:lpstr>prevence</vt:lpstr>
      <vt:lpstr>Typy  sexuálně přenosných chorob</vt:lpstr>
      <vt:lpstr>Snímek 8</vt:lpstr>
      <vt:lpstr>Snímek 9</vt:lpstr>
      <vt:lpstr>Virové infekce</vt:lpstr>
      <vt:lpstr>Snímek 11</vt:lpstr>
      <vt:lpstr>Snímek 12</vt:lpstr>
      <vt:lpstr>Infekce způsobené parazity a prvoky</vt:lpstr>
      <vt:lpstr>Snímek 14</vt:lpstr>
      <vt:lpstr>Bakteriální infekce</vt:lpstr>
      <vt:lpstr>Snímek 16</vt:lpstr>
      <vt:lpstr>Projevy kapavky u mužů a žen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</dc:creator>
  <cp:lastModifiedBy>Mareček</cp:lastModifiedBy>
  <cp:revision>48</cp:revision>
  <dcterms:created xsi:type="dcterms:W3CDTF">2012-01-26T19:21:43Z</dcterms:created>
  <dcterms:modified xsi:type="dcterms:W3CDTF">2013-06-05T17:00:06Z</dcterms:modified>
</cp:coreProperties>
</file>